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59" r:id="rId4"/>
    <p:sldId id="270" r:id="rId5"/>
    <p:sldId id="272" r:id="rId6"/>
    <p:sldId id="269" r:id="rId7"/>
    <p:sldId id="280" r:id="rId8"/>
    <p:sldId id="286" r:id="rId9"/>
    <p:sldId id="283" r:id="rId10"/>
    <p:sldId id="260" r:id="rId11"/>
    <p:sldId id="276" r:id="rId12"/>
    <p:sldId id="267" r:id="rId13"/>
    <p:sldId id="268" r:id="rId14"/>
    <p:sldId id="275" r:id="rId15"/>
    <p:sldId id="287" r:id="rId16"/>
    <p:sldId id="261" r:id="rId17"/>
    <p:sldId id="274" r:id="rId18"/>
    <p:sldId id="278" r:id="rId19"/>
    <p:sldId id="281" r:id="rId20"/>
    <p:sldId id="271" r:id="rId21"/>
    <p:sldId id="285" r:id="rId22"/>
    <p:sldId id="262" r:id="rId23"/>
    <p:sldId id="273" r:id="rId24"/>
    <p:sldId id="279" r:id="rId25"/>
    <p:sldId id="282" r:id="rId26"/>
    <p:sldId id="277" r:id="rId27"/>
    <p:sldId id="284" r:id="rId28"/>
    <p:sldId id="264" r:id="rId29"/>
    <p:sldId id="288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18191D"/>
    <a:srgbClr val="0A0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224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9429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356100" y="0"/>
            <a:ext cx="1490400" cy="685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6695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752850" cy="685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7041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175912" y="0"/>
            <a:ext cx="5016088" cy="6858001"/>
          </a:xfrm>
          <a:custGeom>
            <a:avLst/>
            <a:gdLst>
              <a:gd name="connsiteX0" fmla="*/ 979849 w 5016088"/>
              <a:gd name="connsiteY0" fmla="*/ 0 h 6858001"/>
              <a:gd name="connsiteX1" fmla="*/ 1597685 w 5016088"/>
              <a:gd name="connsiteY1" fmla="*/ 0 h 6858001"/>
              <a:gd name="connsiteX2" fmla="*/ 1597685 w 5016088"/>
              <a:gd name="connsiteY2" fmla="*/ 1 h 6858001"/>
              <a:gd name="connsiteX3" fmla="*/ 1598066 w 5016088"/>
              <a:gd name="connsiteY3" fmla="*/ 1 h 6858001"/>
              <a:gd name="connsiteX4" fmla="*/ 1598066 w 5016088"/>
              <a:gd name="connsiteY4" fmla="*/ 0 h 6858001"/>
              <a:gd name="connsiteX5" fmla="*/ 1599451 w 5016088"/>
              <a:gd name="connsiteY5" fmla="*/ 0 h 6858001"/>
              <a:gd name="connsiteX6" fmla="*/ 1599451 w 5016088"/>
              <a:gd name="connsiteY6" fmla="*/ 1 h 6858001"/>
              <a:gd name="connsiteX7" fmla="*/ 5016088 w 5016088"/>
              <a:gd name="connsiteY7" fmla="*/ 1 h 6858001"/>
              <a:gd name="connsiteX8" fmla="*/ 5016088 w 5016088"/>
              <a:gd name="connsiteY8" fmla="*/ 6858001 h 6858001"/>
              <a:gd name="connsiteX9" fmla="*/ 1493201 w 5016088"/>
              <a:gd name="connsiteY9" fmla="*/ 6858001 h 6858001"/>
              <a:gd name="connsiteX10" fmla="*/ 913043 w 5016088"/>
              <a:gd name="connsiteY10" fmla="*/ 6858001 h 6858001"/>
              <a:gd name="connsiteX11" fmla="*/ 912474 w 5016088"/>
              <a:gd name="connsiteY11" fmla="*/ 6857160 h 6858001"/>
              <a:gd name="connsiteX12" fmla="*/ 864847 w 5016088"/>
              <a:gd name="connsiteY12" fmla="*/ 6800485 h 6858001"/>
              <a:gd name="connsiteX13" fmla="*/ 715760 w 5016088"/>
              <a:gd name="connsiteY13" fmla="*/ 6711033 h 6858001"/>
              <a:gd name="connsiteX14" fmla="*/ 725699 w 5016088"/>
              <a:gd name="connsiteY14" fmla="*/ 6671276 h 6858001"/>
              <a:gd name="connsiteX15" fmla="*/ 695882 w 5016088"/>
              <a:gd name="connsiteY15" fmla="*/ 6442676 h 6858001"/>
              <a:gd name="connsiteX16" fmla="*/ 715760 w 5016088"/>
              <a:gd name="connsiteY16" fmla="*/ 6412859 h 6858001"/>
              <a:gd name="connsiteX17" fmla="*/ 785334 w 5016088"/>
              <a:gd name="connsiteY17" fmla="*/ 6333346 h 6858001"/>
              <a:gd name="connsiteX18" fmla="*/ 775395 w 5016088"/>
              <a:gd name="connsiteY18" fmla="*/ 6273711 h 6858001"/>
              <a:gd name="connsiteX19" fmla="*/ 755516 w 5016088"/>
              <a:gd name="connsiteY19" fmla="*/ 6253833 h 6858001"/>
              <a:gd name="connsiteX20" fmla="*/ 904603 w 5016088"/>
              <a:gd name="connsiteY20" fmla="*/ 6074929 h 6858001"/>
              <a:gd name="connsiteX21" fmla="*/ 894664 w 5016088"/>
              <a:gd name="connsiteY21" fmla="*/ 5965598 h 6858001"/>
              <a:gd name="connsiteX22" fmla="*/ 904603 w 5016088"/>
              <a:gd name="connsiteY22" fmla="*/ 5935781 h 6858001"/>
              <a:gd name="connsiteX23" fmla="*/ 934421 w 5016088"/>
              <a:gd name="connsiteY23" fmla="*/ 5886085 h 6858001"/>
              <a:gd name="connsiteX24" fmla="*/ 944360 w 5016088"/>
              <a:gd name="connsiteY24" fmla="*/ 5816511 h 6858001"/>
              <a:gd name="connsiteX25" fmla="*/ 974177 w 5016088"/>
              <a:gd name="connsiteY25" fmla="*/ 5736998 h 6858001"/>
              <a:gd name="connsiteX26" fmla="*/ 1073568 w 5016088"/>
              <a:gd name="connsiteY26" fmla="*/ 5627668 h 6858001"/>
              <a:gd name="connsiteX27" fmla="*/ 1123264 w 5016088"/>
              <a:gd name="connsiteY27" fmla="*/ 5538216 h 6858001"/>
              <a:gd name="connsiteX28" fmla="*/ 1113325 w 5016088"/>
              <a:gd name="connsiteY28" fmla="*/ 5488520 h 6858001"/>
              <a:gd name="connsiteX29" fmla="*/ 1063629 w 5016088"/>
              <a:gd name="connsiteY29" fmla="*/ 5359311 h 6858001"/>
              <a:gd name="connsiteX30" fmla="*/ 1093447 w 5016088"/>
              <a:gd name="connsiteY30" fmla="*/ 5269859 h 6858001"/>
              <a:gd name="connsiteX31" fmla="*/ 1083508 w 5016088"/>
              <a:gd name="connsiteY31" fmla="*/ 5240042 h 6858001"/>
              <a:gd name="connsiteX32" fmla="*/ 944360 w 5016088"/>
              <a:gd name="connsiteY32" fmla="*/ 5210224 h 6858001"/>
              <a:gd name="connsiteX33" fmla="*/ 914542 w 5016088"/>
              <a:gd name="connsiteY33" fmla="*/ 5200285 h 6858001"/>
              <a:gd name="connsiteX34" fmla="*/ 994055 w 5016088"/>
              <a:gd name="connsiteY34" fmla="*/ 5090955 h 6858001"/>
              <a:gd name="connsiteX35" fmla="*/ 944360 w 5016088"/>
              <a:gd name="connsiteY35" fmla="*/ 5031320 h 6858001"/>
              <a:gd name="connsiteX36" fmla="*/ 725699 w 5016088"/>
              <a:gd name="connsiteY36" fmla="*/ 4981624 h 6858001"/>
              <a:gd name="connsiteX37" fmla="*/ 695882 w 5016088"/>
              <a:gd name="connsiteY37" fmla="*/ 4971685 h 6858001"/>
              <a:gd name="connsiteX38" fmla="*/ 656125 w 5016088"/>
              <a:gd name="connsiteY38" fmla="*/ 4921989 h 6858001"/>
              <a:gd name="connsiteX39" fmla="*/ 566673 w 5016088"/>
              <a:gd name="connsiteY39" fmla="*/ 4872294 h 6858001"/>
              <a:gd name="connsiteX40" fmla="*/ 586551 w 5016088"/>
              <a:gd name="connsiteY40" fmla="*/ 4822598 h 6858001"/>
              <a:gd name="connsiteX41" fmla="*/ 705821 w 5016088"/>
              <a:gd name="connsiteY41" fmla="*/ 4593998 h 6858001"/>
              <a:gd name="connsiteX42" fmla="*/ 685942 w 5016088"/>
              <a:gd name="connsiteY42" fmla="*/ 4514485 h 6858001"/>
              <a:gd name="connsiteX43" fmla="*/ 656125 w 5016088"/>
              <a:gd name="connsiteY43" fmla="*/ 4474729 h 6858001"/>
              <a:gd name="connsiteX44" fmla="*/ 576612 w 5016088"/>
              <a:gd name="connsiteY44" fmla="*/ 4405155 h 6858001"/>
              <a:gd name="connsiteX45" fmla="*/ 546795 w 5016088"/>
              <a:gd name="connsiteY45" fmla="*/ 4395216 h 6858001"/>
              <a:gd name="connsiteX46" fmla="*/ 348012 w 5016088"/>
              <a:gd name="connsiteY46" fmla="*/ 4365398 h 6858001"/>
              <a:gd name="connsiteX47" fmla="*/ 407647 w 5016088"/>
              <a:gd name="connsiteY47" fmla="*/ 4305763 h 6858001"/>
              <a:gd name="connsiteX48" fmla="*/ 467282 w 5016088"/>
              <a:gd name="connsiteY48" fmla="*/ 4256068 h 6858001"/>
              <a:gd name="connsiteX49" fmla="*/ 497099 w 5016088"/>
              <a:gd name="connsiteY49" fmla="*/ 4166616 h 6858001"/>
              <a:gd name="connsiteX50" fmla="*/ 676003 w 5016088"/>
              <a:gd name="connsiteY50" fmla="*/ 4047346 h 6858001"/>
              <a:gd name="connsiteX51" fmla="*/ 715760 w 5016088"/>
              <a:gd name="connsiteY51" fmla="*/ 3938016 h 6858001"/>
              <a:gd name="connsiteX52" fmla="*/ 526916 w 5016088"/>
              <a:gd name="connsiteY52" fmla="*/ 3858503 h 6858001"/>
              <a:gd name="connsiteX53" fmla="*/ 487160 w 5016088"/>
              <a:gd name="connsiteY53" fmla="*/ 3818746 h 6858001"/>
              <a:gd name="connsiteX54" fmla="*/ 447403 w 5016088"/>
              <a:gd name="connsiteY54" fmla="*/ 3788929 h 6858001"/>
              <a:gd name="connsiteX55" fmla="*/ 228742 w 5016088"/>
              <a:gd name="connsiteY55" fmla="*/ 3610024 h 6858001"/>
              <a:gd name="connsiteX56" fmla="*/ 188986 w 5016088"/>
              <a:gd name="connsiteY56" fmla="*/ 3540450 h 6858001"/>
              <a:gd name="connsiteX57" fmla="*/ 129351 w 5016088"/>
              <a:gd name="connsiteY57" fmla="*/ 3480816 h 6858001"/>
              <a:gd name="connsiteX58" fmla="*/ 89595 w 5016088"/>
              <a:gd name="connsiteY58" fmla="*/ 3361546 h 6858001"/>
              <a:gd name="connsiteX59" fmla="*/ 79655 w 5016088"/>
              <a:gd name="connsiteY59" fmla="*/ 3321789 h 6858001"/>
              <a:gd name="connsiteX60" fmla="*/ 142 w 5016088"/>
              <a:gd name="connsiteY60" fmla="*/ 3202520 h 6858001"/>
              <a:gd name="connsiteX61" fmla="*/ 10082 w 5016088"/>
              <a:gd name="connsiteY61" fmla="*/ 3172703 h 6858001"/>
              <a:gd name="connsiteX62" fmla="*/ 268499 w 5016088"/>
              <a:gd name="connsiteY62" fmla="*/ 2973920 h 6858001"/>
              <a:gd name="connsiteX63" fmla="*/ 308255 w 5016088"/>
              <a:gd name="connsiteY63" fmla="*/ 2864589 h 6858001"/>
              <a:gd name="connsiteX64" fmla="*/ 208864 w 5016088"/>
              <a:gd name="connsiteY64" fmla="*/ 2775137 h 6858001"/>
              <a:gd name="connsiteX65" fmla="*/ 159168 w 5016088"/>
              <a:gd name="connsiteY65" fmla="*/ 2735381 h 6858001"/>
              <a:gd name="connsiteX66" fmla="*/ 59777 w 5016088"/>
              <a:gd name="connsiteY66" fmla="*/ 2715503 h 6858001"/>
              <a:gd name="connsiteX67" fmla="*/ 20021 w 5016088"/>
              <a:gd name="connsiteY67" fmla="*/ 2685685 h 6858001"/>
              <a:gd name="connsiteX68" fmla="*/ 109473 w 5016088"/>
              <a:gd name="connsiteY68" fmla="*/ 2606172 h 6858001"/>
              <a:gd name="connsiteX69" fmla="*/ 208864 w 5016088"/>
              <a:gd name="connsiteY69" fmla="*/ 2476963 h 6858001"/>
              <a:gd name="connsiteX70" fmla="*/ 159168 w 5016088"/>
              <a:gd name="connsiteY70" fmla="*/ 2427268 h 6858001"/>
              <a:gd name="connsiteX71" fmla="*/ 109473 w 5016088"/>
              <a:gd name="connsiteY71" fmla="*/ 2307998 h 6858001"/>
              <a:gd name="connsiteX72" fmla="*/ 198925 w 5016088"/>
              <a:gd name="connsiteY72" fmla="*/ 2188729 h 6858001"/>
              <a:gd name="connsiteX73" fmla="*/ 248621 w 5016088"/>
              <a:gd name="connsiteY73" fmla="*/ 2148972 h 6858001"/>
              <a:gd name="connsiteX74" fmla="*/ 288377 w 5016088"/>
              <a:gd name="connsiteY74" fmla="*/ 2099276 h 6858001"/>
              <a:gd name="connsiteX75" fmla="*/ 417586 w 5016088"/>
              <a:gd name="connsiteY75" fmla="*/ 1989946 h 6858001"/>
              <a:gd name="connsiteX76" fmla="*/ 407647 w 5016088"/>
              <a:gd name="connsiteY76" fmla="*/ 1930311 h 6858001"/>
              <a:gd name="connsiteX77" fmla="*/ 308255 w 5016088"/>
              <a:gd name="connsiteY77" fmla="*/ 1850798 h 6858001"/>
              <a:gd name="connsiteX78" fmla="*/ 268499 w 5016088"/>
              <a:gd name="connsiteY78" fmla="*/ 1741468 h 6858001"/>
              <a:gd name="connsiteX79" fmla="*/ 198925 w 5016088"/>
              <a:gd name="connsiteY79" fmla="*/ 1632137 h 6858001"/>
              <a:gd name="connsiteX80" fmla="*/ 179047 w 5016088"/>
              <a:gd name="connsiteY80" fmla="*/ 1562563 h 6858001"/>
              <a:gd name="connsiteX81" fmla="*/ 198925 w 5016088"/>
              <a:gd name="connsiteY81" fmla="*/ 1522807 h 6858001"/>
              <a:gd name="connsiteX82" fmla="*/ 208864 w 5016088"/>
              <a:gd name="connsiteY82" fmla="*/ 1433355 h 6858001"/>
              <a:gd name="connsiteX83" fmla="*/ 218803 w 5016088"/>
              <a:gd name="connsiteY83" fmla="*/ 1403537 h 6858001"/>
              <a:gd name="connsiteX84" fmla="*/ 507038 w 5016088"/>
              <a:gd name="connsiteY84" fmla="*/ 1244511 h 6858001"/>
              <a:gd name="connsiteX85" fmla="*/ 715760 w 5016088"/>
              <a:gd name="connsiteY85" fmla="*/ 1105363 h 6858001"/>
              <a:gd name="connsiteX86" fmla="*/ 765455 w 5016088"/>
              <a:gd name="connsiteY86" fmla="*/ 1005972 h 6858001"/>
              <a:gd name="connsiteX87" fmla="*/ 715760 w 5016088"/>
              <a:gd name="connsiteY87" fmla="*/ 827068 h 6858001"/>
              <a:gd name="connsiteX88" fmla="*/ 735638 w 5016088"/>
              <a:gd name="connsiteY88" fmla="*/ 807189 h 6858001"/>
              <a:gd name="connsiteX89" fmla="*/ 755516 w 5016088"/>
              <a:gd name="connsiteY89" fmla="*/ 777372 h 6858001"/>
              <a:gd name="connsiteX90" fmla="*/ 844968 w 5016088"/>
              <a:gd name="connsiteY90" fmla="*/ 737616 h 6858001"/>
              <a:gd name="connsiteX91" fmla="*/ 884725 w 5016088"/>
              <a:gd name="connsiteY91" fmla="*/ 727676 h 6858001"/>
              <a:gd name="connsiteX92" fmla="*/ 894664 w 5016088"/>
              <a:gd name="connsiteY92" fmla="*/ 697859 h 6858001"/>
              <a:gd name="connsiteX93" fmla="*/ 904603 w 5016088"/>
              <a:gd name="connsiteY93" fmla="*/ 628285 h 6858001"/>
              <a:gd name="connsiteX94" fmla="*/ 874786 w 5016088"/>
              <a:gd name="connsiteY94" fmla="*/ 608407 h 6858001"/>
              <a:gd name="connsiteX95" fmla="*/ 864847 w 5016088"/>
              <a:gd name="connsiteY95" fmla="*/ 578589 h 6858001"/>
              <a:gd name="connsiteX96" fmla="*/ 914542 w 5016088"/>
              <a:gd name="connsiteY96" fmla="*/ 389746 h 6858001"/>
              <a:gd name="connsiteX97" fmla="*/ 934421 w 5016088"/>
              <a:gd name="connsiteY97" fmla="*/ 141268 h 6858001"/>
              <a:gd name="connsiteX98" fmla="*/ 924482 w 5016088"/>
              <a:gd name="connsiteY98" fmla="*/ 101511 h 6858001"/>
              <a:gd name="connsiteX99" fmla="*/ 952980 w 5016088"/>
              <a:gd name="connsiteY99" fmla="*/ 48632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</a:cxnLst>
            <a:rect l="l" t="t" r="r" b="b"/>
            <a:pathLst>
              <a:path w="5016088" h="6858001">
                <a:moveTo>
                  <a:pt x="979849" y="0"/>
                </a:moveTo>
                <a:lnTo>
                  <a:pt x="1597685" y="0"/>
                </a:lnTo>
                <a:lnTo>
                  <a:pt x="1597685" y="1"/>
                </a:lnTo>
                <a:lnTo>
                  <a:pt x="1598066" y="1"/>
                </a:lnTo>
                <a:lnTo>
                  <a:pt x="1598066" y="0"/>
                </a:lnTo>
                <a:lnTo>
                  <a:pt x="1599451" y="0"/>
                </a:lnTo>
                <a:lnTo>
                  <a:pt x="1599451" y="1"/>
                </a:lnTo>
                <a:lnTo>
                  <a:pt x="5016088" y="1"/>
                </a:lnTo>
                <a:lnTo>
                  <a:pt x="5016088" y="6858001"/>
                </a:lnTo>
                <a:lnTo>
                  <a:pt x="1493201" y="6858001"/>
                </a:lnTo>
                <a:lnTo>
                  <a:pt x="913043" y="6858001"/>
                </a:lnTo>
                <a:lnTo>
                  <a:pt x="912474" y="6857160"/>
                </a:lnTo>
                <a:cubicBezTo>
                  <a:pt x="895143" y="6832453"/>
                  <a:pt x="876844" y="6808733"/>
                  <a:pt x="864847" y="6800485"/>
                </a:cubicBezTo>
                <a:cubicBezTo>
                  <a:pt x="644233" y="6648812"/>
                  <a:pt x="827933" y="6823206"/>
                  <a:pt x="715760" y="6711033"/>
                </a:cubicBezTo>
                <a:cubicBezTo>
                  <a:pt x="719073" y="6697781"/>
                  <a:pt x="723020" y="6684671"/>
                  <a:pt x="725699" y="6671276"/>
                </a:cubicBezTo>
                <a:cubicBezTo>
                  <a:pt x="747253" y="6563506"/>
                  <a:pt x="734216" y="6605600"/>
                  <a:pt x="695882" y="6442676"/>
                </a:cubicBezTo>
                <a:cubicBezTo>
                  <a:pt x="702508" y="6432737"/>
                  <a:pt x="708196" y="6422104"/>
                  <a:pt x="715760" y="6412859"/>
                </a:cubicBezTo>
                <a:cubicBezTo>
                  <a:pt x="738061" y="6385602"/>
                  <a:pt x="771461" y="6365717"/>
                  <a:pt x="785334" y="6333346"/>
                </a:cubicBezTo>
                <a:cubicBezTo>
                  <a:pt x="793272" y="6314823"/>
                  <a:pt x="782471" y="6292580"/>
                  <a:pt x="775395" y="6273711"/>
                </a:cubicBezTo>
                <a:cubicBezTo>
                  <a:pt x="772105" y="6264937"/>
                  <a:pt x="762142" y="6260459"/>
                  <a:pt x="755516" y="6253833"/>
                </a:cubicBezTo>
                <a:cubicBezTo>
                  <a:pt x="755516" y="6253833"/>
                  <a:pt x="863919" y="6141041"/>
                  <a:pt x="904603" y="6074929"/>
                </a:cubicBezTo>
                <a:cubicBezTo>
                  <a:pt x="939322" y="6018511"/>
                  <a:pt x="918939" y="6002011"/>
                  <a:pt x="894664" y="5965598"/>
                </a:cubicBezTo>
                <a:cubicBezTo>
                  <a:pt x="897977" y="5955659"/>
                  <a:pt x="899918" y="5945152"/>
                  <a:pt x="904603" y="5935781"/>
                </a:cubicBezTo>
                <a:cubicBezTo>
                  <a:pt x="913243" y="5918502"/>
                  <a:pt x="928312" y="5904412"/>
                  <a:pt x="934421" y="5886085"/>
                </a:cubicBezTo>
                <a:cubicBezTo>
                  <a:pt x="941829" y="5863860"/>
                  <a:pt x="941047" y="5839702"/>
                  <a:pt x="944360" y="5816511"/>
                </a:cubicBezTo>
                <a:cubicBezTo>
                  <a:pt x="950170" y="5799080"/>
                  <a:pt x="967047" y="5746505"/>
                  <a:pt x="974177" y="5736998"/>
                </a:cubicBezTo>
                <a:cubicBezTo>
                  <a:pt x="1003728" y="5697597"/>
                  <a:pt x="1044017" y="5667069"/>
                  <a:pt x="1073568" y="5627668"/>
                </a:cubicBezTo>
                <a:cubicBezTo>
                  <a:pt x="1094034" y="5600380"/>
                  <a:pt x="1106699" y="5568033"/>
                  <a:pt x="1123264" y="5538216"/>
                </a:cubicBezTo>
                <a:lnTo>
                  <a:pt x="1113325" y="5488520"/>
                </a:lnTo>
                <a:cubicBezTo>
                  <a:pt x="1104275" y="5443271"/>
                  <a:pt x="1067807" y="5405267"/>
                  <a:pt x="1063629" y="5359311"/>
                </a:cubicBezTo>
                <a:cubicBezTo>
                  <a:pt x="1060783" y="5328010"/>
                  <a:pt x="1083508" y="5299676"/>
                  <a:pt x="1093447" y="5269859"/>
                </a:cubicBezTo>
                <a:cubicBezTo>
                  <a:pt x="1090134" y="5259920"/>
                  <a:pt x="1093235" y="5243933"/>
                  <a:pt x="1083508" y="5240042"/>
                </a:cubicBezTo>
                <a:cubicBezTo>
                  <a:pt x="1039465" y="5222425"/>
                  <a:pt x="990535" y="5221089"/>
                  <a:pt x="944360" y="5210224"/>
                </a:cubicBezTo>
                <a:cubicBezTo>
                  <a:pt x="934162" y="5207824"/>
                  <a:pt x="924481" y="5203598"/>
                  <a:pt x="914542" y="5200285"/>
                </a:cubicBezTo>
                <a:cubicBezTo>
                  <a:pt x="942788" y="5172039"/>
                  <a:pt x="989018" y="5136286"/>
                  <a:pt x="994055" y="5090955"/>
                </a:cubicBezTo>
                <a:cubicBezTo>
                  <a:pt x="995439" y="5078500"/>
                  <a:pt x="948432" y="5035392"/>
                  <a:pt x="944360" y="5031320"/>
                </a:cubicBezTo>
                <a:cubicBezTo>
                  <a:pt x="871473" y="5014755"/>
                  <a:pt x="798381" y="4999068"/>
                  <a:pt x="725699" y="4981624"/>
                </a:cubicBezTo>
                <a:cubicBezTo>
                  <a:pt x="715512" y="4979179"/>
                  <a:pt x="705253" y="4976370"/>
                  <a:pt x="695882" y="4971685"/>
                </a:cubicBezTo>
                <a:cubicBezTo>
                  <a:pt x="607632" y="4927561"/>
                  <a:pt x="713444" y="4979308"/>
                  <a:pt x="656125" y="4921989"/>
                </a:cubicBezTo>
                <a:cubicBezTo>
                  <a:pt x="643646" y="4909510"/>
                  <a:pt x="585420" y="4881667"/>
                  <a:pt x="566673" y="4872294"/>
                </a:cubicBezTo>
                <a:cubicBezTo>
                  <a:pt x="573299" y="4855729"/>
                  <a:pt x="577095" y="4837727"/>
                  <a:pt x="586551" y="4822598"/>
                </a:cubicBezTo>
                <a:cubicBezTo>
                  <a:pt x="645108" y="4728906"/>
                  <a:pt x="694225" y="4709956"/>
                  <a:pt x="705821" y="4593998"/>
                </a:cubicBezTo>
                <a:cubicBezTo>
                  <a:pt x="708539" y="4566813"/>
                  <a:pt x="692568" y="4540989"/>
                  <a:pt x="685942" y="4514485"/>
                </a:cubicBezTo>
                <a:cubicBezTo>
                  <a:pt x="676003" y="4501233"/>
                  <a:pt x="667838" y="4486442"/>
                  <a:pt x="656125" y="4474729"/>
                </a:cubicBezTo>
                <a:cubicBezTo>
                  <a:pt x="631222" y="4449826"/>
                  <a:pt x="605094" y="4425869"/>
                  <a:pt x="576612" y="4405155"/>
                </a:cubicBezTo>
                <a:cubicBezTo>
                  <a:pt x="568139" y="4398993"/>
                  <a:pt x="557117" y="4397011"/>
                  <a:pt x="546795" y="4395216"/>
                </a:cubicBezTo>
                <a:cubicBezTo>
                  <a:pt x="480784" y="4383736"/>
                  <a:pt x="414273" y="4375337"/>
                  <a:pt x="348012" y="4365398"/>
                </a:cubicBezTo>
                <a:cubicBezTo>
                  <a:pt x="367890" y="4345520"/>
                  <a:pt x="386924" y="4324759"/>
                  <a:pt x="407647" y="4305763"/>
                </a:cubicBezTo>
                <a:cubicBezTo>
                  <a:pt x="426721" y="4288278"/>
                  <a:pt x="453290" y="4277834"/>
                  <a:pt x="467282" y="4256068"/>
                </a:cubicBezTo>
                <a:cubicBezTo>
                  <a:pt x="484278" y="4229630"/>
                  <a:pt x="487160" y="4196433"/>
                  <a:pt x="497099" y="4166616"/>
                </a:cubicBezTo>
                <a:cubicBezTo>
                  <a:pt x="570984" y="4137061"/>
                  <a:pt x="612638" y="4125620"/>
                  <a:pt x="676003" y="4047346"/>
                </a:cubicBezTo>
                <a:cubicBezTo>
                  <a:pt x="700402" y="4017206"/>
                  <a:pt x="702508" y="3974459"/>
                  <a:pt x="715760" y="3938016"/>
                </a:cubicBezTo>
                <a:cubicBezTo>
                  <a:pt x="625328" y="3907870"/>
                  <a:pt x="727153" y="3942814"/>
                  <a:pt x="526916" y="3858503"/>
                </a:cubicBezTo>
                <a:cubicBezTo>
                  <a:pt x="485808" y="3841194"/>
                  <a:pt x="501764" y="3862557"/>
                  <a:pt x="487160" y="3818746"/>
                </a:cubicBezTo>
                <a:cubicBezTo>
                  <a:pt x="487160" y="3818746"/>
                  <a:pt x="460580" y="3798968"/>
                  <a:pt x="447403" y="3788929"/>
                </a:cubicBezTo>
                <a:cubicBezTo>
                  <a:pt x="374512" y="3733393"/>
                  <a:pt x="290681" y="3680811"/>
                  <a:pt x="228742" y="3610024"/>
                </a:cubicBezTo>
                <a:cubicBezTo>
                  <a:pt x="212352" y="3591292"/>
                  <a:pt x="199686" y="3561850"/>
                  <a:pt x="188986" y="3540450"/>
                </a:cubicBezTo>
                <a:cubicBezTo>
                  <a:pt x="169108" y="3520572"/>
                  <a:pt x="146218" y="3503306"/>
                  <a:pt x="129351" y="3480816"/>
                </a:cubicBezTo>
                <a:cubicBezTo>
                  <a:pt x="93493" y="3433005"/>
                  <a:pt x="100494" y="3416037"/>
                  <a:pt x="89595" y="3361546"/>
                </a:cubicBezTo>
                <a:cubicBezTo>
                  <a:pt x="86916" y="3348151"/>
                  <a:pt x="82968" y="3335041"/>
                  <a:pt x="79655" y="3321789"/>
                </a:cubicBezTo>
                <a:cubicBezTo>
                  <a:pt x="51434" y="3288865"/>
                  <a:pt x="6234" y="3251256"/>
                  <a:pt x="142" y="3202520"/>
                </a:cubicBezTo>
                <a:cubicBezTo>
                  <a:pt x="-1157" y="3192124"/>
                  <a:pt x="6769" y="3182642"/>
                  <a:pt x="10082" y="3172703"/>
                </a:cubicBezTo>
                <a:cubicBezTo>
                  <a:pt x="10082" y="3172703"/>
                  <a:pt x="192924" y="3052015"/>
                  <a:pt x="268499" y="2973920"/>
                </a:cubicBezTo>
                <a:cubicBezTo>
                  <a:pt x="295466" y="2946054"/>
                  <a:pt x="295003" y="2901033"/>
                  <a:pt x="308255" y="2864589"/>
                </a:cubicBezTo>
                <a:cubicBezTo>
                  <a:pt x="275125" y="2834772"/>
                  <a:pt x="244193" y="2802313"/>
                  <a:pt x="208864" y="2775137"/>
                </a:cubicBezTo>
                <a:cubicBezTo>
                  <a:pt x="143167" y="2724600"/>
                  <a:pt x="212848" y="2815897"/>
                  <a:pt x="159168" y="2735381"/>
                </a:cubicBezTo>
                <a:cubicBezTo>
                  <a:pt x="126038" y="2728755"/>
                  <a:pt x="91595" y="2726867"/>
                  <a:pt x="59777" y="2715503"/>
                </a:cubicBezTo>
                <a:cubicBezTo>
                  <a:pt x="44177" y="2709931"/>
                  <a:pt x="13166" y="2700765"/>
                  <a:pt x="20021" y="2685685"/>
                </a:cubicBezTo>
                <a:cubicBezTo>
                  <a:pt x="36529" y="2649367"/>
                  <a:pt x="82707" y="2635755"/>
                  <a:pt x="109473" y="2606172"/>
                </a:cubicBezTo>
                <a:cubicBezTo>
                  <a:pt x="145929" y="2565878"/>
                  <a:pt x="175734" y="2520033"/>
                  <a:pt x="208864" y="2476963"/>
                </a:cubicBezTo>
                <a:cubicBezTo>
                  <a:pt x="192299" y="2460398"/>
                  <a:pt x="176798" y="2442695"/>
                  <a:pt x="159168" y="2427268"/>
                </a:cubicBezTo>
                <a:cubicBezTo>
                  <a:pt x="98314" y="2374021"/>
                  <a:pt x="139967" y="2460471"/>
                  <a:pt x="109473" y="2307998"/>
                </a:cubicBezTo>
                <a:cubicBezTo>
                  <a:pt x="173445" y="2244026"/>
                  <a:pt x="109019" y="2312350"/>
                  <a:pt x="198925" y="2188729"/>
                </a:cubicBezTo>
                <a:cubicBezTo>
                  <a:pt x="225159" y="2152657"/>
                  <a:pt x="213671" y="2183922"/>
                  <a:pt x="248621" y="2148972"/>
                </a:cubicBezTo>
                <a:cubicBezTo>
                  <a:pt x="263621" y="2133972"/>
                  <a:pt x="272929" y="2113815"/>
                  <a:pt x="288377" y="2099276"/>
                </a:cubicBezTo>
                <a:cubicBezTo>
                  <a:pt x="329461" y="2060608"/>
                  <a:pt x="377692" y="2029840"/>
                  <a:pt x="417586" y="1989946"/>
                </a:cubicBezTo>
                <a:cubicBezTo>
                  <a:pt x="442276" y="1965257"/>
                  <a:pt x="420825" y="1950078"/>
                  <a:pt x="407647" y="1930311"/>
                </a:cubicBezTo>
                <a:cubicBezTo>
                  <a:pt x="369719" y="1907554"/>
                  <a:pt x="332980" y="1890976"/>
                  <a:pt x="308255" y="1850798"/>
                </a:cubicBezTo>
                <a:cubicBezTo>
                  <a:pt x="300136" y="1837604"/>
                  <a:pt x="277997" y="1769963"/>
                  <a:pt x="268499" y="1741468"/>
                </a:cubicBezTo>
                <a:cubicBezTo>
                  <a:pt x="260456" y="1729404"/>
                  <a:pt x="206725" y="1650856"/>
                  <a:pt x="198925" y="1632137"/>
                </a:cubicBezTo>
                <a:cubicBezTo>
                  <a:pt x="189648" y="1609873"/>
                  <a:pt x="185673" y="1585754"/>
                  <a:pt x="179047" y="1562563"/>
                </a:cubicBezTo>
                <a:cubicBezTo>
                  <a:pt x="185673" y="1549311"/>
                  <a:pt x="195593" y="1537244"/>
                  <a:pt x="198925" y="1522807"/>
                </a:cubicBezTo>
                <a:cubicBezTo>
                  <a:pt x="205671" y="1493574"/>
                  <a:pt x="203932" y="1462948"/>
                  <a:pt x="208864" y="1433355"/>
                </a:cubicBezTo>
                <a:cubicBezTo>
                  <a:pt x="210586" y="1423021"/>
                  <a:pt x="215490" y="1413476"/>
                  <a:pt x="218803" y="1403537"/>
                </a:cubicBezTo>
                <a:cubicBezTo>
                  <a:pt x="406993" y="1269118"/>
                  <a:pt x="113332" y="1473410"/>
                  <a:pt x="507038" y="1244511"/>
                </a:cubicBezTo>
                <a:cubicBezTo>
                  <a:pt x="579326" y="1202483"/>
                  <a:pt x="649756" y="1156699"/>
                  <a:pt x="715760" y="1105363"/>
                </a:cubicBezTo>
                <a:cubicBezTo>
                  <a:pt x="789054" y="1048356"/>
                  <a:pt x="782708" y="1057727"/>
                  <a:pt x="765455" y="1005972"/>
                </a:cubicBezTo>
                <a:cubicBezTo>
                  <a:pt x="708502" y="934779"/>
                  <a:pt x="707397" y="952515"/>
                  <a:pt x="715760" y="827068"/>
                </a:cubicBezTo>
                <a:cubicBezTo>
                  <a:pt x="716383" y="817718"/>
                  <a:pt x="729784" y="814506"/>
                  <a:pt x="735638" y="807189"/>
                </a:cubicBezTo>
                <a:cubicBezTo>
                  <a:pt x="743100" y="797861"/>
                  <a:pt x="748890" y="787311"/>
                  <a:pt x="755516" y="777372"/>
                </a:cubicBezTo>
                <a:cubicBezTo>
                  <a:pt x="800529" y="754866"/>
                  <a:pt x="805377" y="748928"/>
                  <a:pt x="844968" y="737616"/>
                </a:cubicBezTo>
                <a:cubicBezTo>
                  <a:pt x="858103" y="733863"/>
                  <a:pt x="874058" y="736210"/>
                  <a:pt x="884725" y="727676"/>
                </a:cubicBezTo>
                <a:cubicBezTo>
                  <a:pt x="892906" y="721131"/>
                  <a:pt x="892609" y="708132"/>
                  <a:pt x="894664" y="697859"/>
                </a:cubicBezTo>
                <a:cubicBezTo>
                  <a:pt x="899258" y="674887"/>
                  <a:pt x="909685" y="651154"/>
                  <a:pt x="904603" y="628285"/>
                </a:cubicBezTo>
                <a:cubicBezTo>
                  <a:pt x="902012" y="616624"/>
                  <a:pt x="882248" y="617735"/>
                  <a:pt x="874786" y="608407"/>
                </a:cubicBezTo>
                <a:cubicBezTo>
                  <a:pt x="868241" y="600226"/>
                  <a:pt x="868160" y="588528"/>
                  <a:pt x="864847" y="578589"/>
                </a:cubicBezTo>
                <a:cubicBezTo>
                  <a:pt x="864847" y="578589"/>
                  <a:pt x="900422" y="453287"/>
                  <a:pt x="914542" y="389746"/>
                </a:cubicBezTo>
                <a:cubicBezTo>
                  <a:pt x="926033" y="338039"/>
                  <a:pt x="934421" y="159915"/>
                  <a:pt x="934421" y="141268"/>
                </a:cubicBezTo>
                <a:cubicBezTo>
                  <a:pt x="934421" y="127608"/>
                  <a:pt x="893008" y="147894"/>
                  <a:pt x="924482" y="101511"/>
                </a:cubicBezTo>
                <a:cubicBezTo>
                  <a:pt x="932351" y="89915"/>
                  <a:pt x="941669" y="70969"/>
                  <a:pt x="952980" y="4863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93426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470399" cy="6851657"/>
          </a:xfrm>
          <a:custGeom>
            <a:avLst/>
            <a:gdLst>
              <a:gd name="connsiteX0" fmla="*/ 0 w 4470399"/>
              <a:gd name="connsiteY0" fmla="*/ 0 h 6851657"/>
              <a:gd name="connsiteX1" fmla="*/ 3727450 w 4470399"/>
              <a:gd name="connsiteY1" fmla="*/ 0 h 6851657"/>
              <a:gd name="connsiteX2" fmla="*/ 4469766 w 4470399"/>
              <a:gd name="connsiteY2" fmla="*/ 0 h 6851657"/>
              <a:gd name="connsiteX3" fmla="*/ 3973475 w 4470399"/>
              <a:gd name="connsiteY3" fmla="*/ 684468 h 6851657"/>
              <a:gd name="connsiteX4" fmla="*/ 4470399 w 4470399"/>
              <a:gd name="connsiteY4" fmla="*/ 1369807 h 6851657"/>
              <a:gd name="connsiteX5" fmla="*/ 3973475 w 4470399"/>
              <a:gd name="connsiteY5" fmla="*/ 2055148 h 6851657"/>
              <a:gd name="connsiteX6" fmla="*/ 4470399 w 4470399"/>
              <a:gd name="connsiteY6" fmla="*/ 2740489 h 6851657"/>
              <a:gd name="connsiteX7" fmla="*/ 3973475 w 4470399"/>
              <a:gd name="connsiteY7" fmla="*/ 3425828 h 6851657"/>
              <a:gd name="connsiteX8" fmla="*/ 4470399 w 4470399"/>
              <a:gd name="connsiteY8" fmla="*/ 4111167 h 6851657"/>
              <a:gd name="connsiteX9" fmla="*/ 3973475 w 4470399"/>
              <a:gd name="connsiteY9" fmla="*/ 4796507 h 6851657"/>
              <a:gd name="connsiteX10" fmla="*/ 4470399 w 4470399"/>
              <a:gd name="connsiteY10" fmla="*/ 5481847 h 6851657"/>
              <a:gd name="connsiteX11" fmla="*/ 3973475 w 4470399"/>
              <a:gd name="connsiteY11" fmla="*/ 6167188 h 6851657"/>
              <a:gd name="connsiteX12" fmla="*/ 4469767 w 4470399"/>
              <a:gd name="connsiteY12" fmla="*/ 6851657 h 6851657"/>
              <a:gd name="connsiteX13" fmla="*/ 0 w 4470399"/>
              <a:gd name="connsiteY13" fmla="*/ 6851657 h 6851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70399" h="6851657">
                <a:moveTo>
                  <a:pt x="0" y="0"/>
                </a:moveTo>
                <a:lnTo>
                  <a:pt x="3727450" y="0"/>
                </a:lnTo>
                <a:lnTo>
                  <a:pt x="4469766" y="0"/>
                </a:lnTo>
                <a:lnTo>
                  <a:pt x="3973475" y="684468"/>
                </a:lnTo>
                <a:lnTo>
                  <a:pt x="4470399" y="1369807"/>
                </a:lnTo>
                <a:lnTo>
                  <a:pt x="3973475" y="2055148"/>
                </a:lnTo>
                <a:lnTo>
                  <a:pt x="4470399" y="2740489"/>
                </a:lnTo>
                <a:lnTo>
                  <a:pt x="3973475" y="3425828"/>
                </a:lnTo>
                <a:lnTo>
                  <a:pt x="4470399" y="4111167"/>
                </a:lnTo>
                <a:lnTo>
                  <a:pt x="3973475" y="4796507"/>
                </a:lnTo>
                <a:lnTo>
                  <a:pt x="4470399" y="5481847"/>
                </a:lnTo>
                <a:lnTo>
                  <a:pt x="3973475" y="6167188"/>
                </a:lnTo>
                <a:lnTo>
                  <a:pt x="4469767" y="6851657"/>
                </a:lnTo>
                <a:lnTo>
                  <a:pt x="0" y="685165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8641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026900" cy="6858000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6858000 h 6858000"/>
              <a:gd name="connsiteX2" fmla="*/ 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185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65100" y="0"/>
            <a:ext cx="12026900" cy="6858000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0 h 6858000"/>
              <a:gd name="connsiteX2" fmla="*/ 1202690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0"/>
                </a:lnTo>
                <a:lnTo>
                  <a:pt x="1202690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1619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026900" cy="6858000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6858000 h 6858000"/>
              <a:gd name="connsiteX2" fmla="*/ 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042400" y="1651000"/>
            <a:ext cx="2097088" cy="3706813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5527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0000343" cy="6858000"/>
          </a:xfrm>
          <a:custGeom>
            <a:avLst/>
            <a:gdLst>
              <a:gd name="connsiteX0" fmla="*/ 0 w 12026900"/>
              <a:gd name="connsiteY0" fmla="*/ 0 h 6858000"/>
              <a:gd name="connsiteX1" fmla="*/ 12026900 w 12026900"/>
              <a:gd name="connsiteY1" fmla="*/ 6858000 h 6858000"/>
              <a:gd name="connsiteX2" fmla="*/ 0 w 120269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26900" h="6858000">
                <a:moveTo>
                  <a:pt x="0" y="0"/>
                </a:moveTo>
                <a:lnTo>
                  <a:pt x="120269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 rot="1795914">
            <a:off x="5787628" y="746137"/>
            <a:ext cx="4347554" cy="7701796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1009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7119065" cy="6858001"/>
          </a:xfrm>
          <a:custGeom>
            <a:avLst/>
            <a:gdLst>
              <a:gd name="connsiteX0" fmla="*/ 2273408 w 7119065"/>
              <a:gd name="connsiteY0" fmla="*/ 0 h 6858001"/>
              <a:gd name="connsiteX1" fmla="*/ 3577588 w 7119065"/>
              <a:gd name="connsiteY1" fmla="*/ 0 h 6858001"/>
              <a:gd name="connsiteX2" fmla="*/ 3613426 w 7119065"/>
              <a:gd name="connsiteY2" fmla="*/ 35839 h 6858001"/>
              <a:gd name="connsiteX3" fmla="*/ 3694011 w 7119065"/>
              <a:gd name="connsiteY3" fmla="*/ 257446 h 6858001"/>
              <a:gd name="connsiteX4" fmla="*/ 3270945 w 7119065"/>
              <a:gd name="connsiteY4" fmla="*/ 1083435 h 6858001"/>
              <a:gd name="connsiteX5" fmla="*/ 2767292 w 7119065"/>
              <a:gd name="connsiteY5" fmla="*/ 1425918 h 6858001"/>
              <a:gd name="connsiteX6" fmla="*/ 2706856 w 7119065"/>
              <a:gd name="connsiteY6" fmla="*/ 1506501 h 6858001"/>
              <a:gd name="connsiteX7" fmla="*/ 2787439 w 7119065"/>
              <a:gd name="connsiteY7" fmla="*/ 1526647 h 6858001"/>
              <a:gd name="connsiteX8" fmla="*/ 3069484 w 7119065"/>
              <a:gd name="connsiteY8" fmla="*/ 1566940 h 6858001"/>
              <a:gd name="connsiteX9" fmla="*/ 3371808 w 7119065"/>
              <a:gd name="connsiteY9" fmla="*/ 1627427 h 6858001"/>
              <a:gd name="connsiteX10" fmla="*/ 3425498 w 7119065"/>
              <a:gd name="connsiteY10" fmla="*/ 1638514 h 6858001"/>
              <a:gd name="connsiteX11" fmla="*/ 3466083 w 7119065"/>
              <a:gd name="connsiteY11" fmla="*/ 1618956 h 6858001"/>
              <a:gd name="connsiteX12" fmla="*/ 3755970 w 7119065"/>
              <a:gd name="connsiteY12" fmla="*/ 1469723 h 6858001"/>
              <a:gd name="connsiteX13" fmla="*/ 4042446 w 7119065"/>
              <a:gd name="connsiteY13" fmla="*/ 1188844 h 6858001"/>
              <a:gd name="connsiteX14" fmla="*/ 4119939 w 7119065"/>
              <a:gd name="connsiteY14" fmla="*/ 1261686 h 6858001"/>
              <a:gd name="connsiteX15" fmla="*/ 4614214 w 7119065"/>
              <a:gd name="connsiteY15" fmla="*/ 1524198 h 6858001"/>
              <a:gd name="connsiteX16" fmla="*/ 4749884 w 7119065"/>
              <a:gd name="connsiteY16" fmla="*/ 1606814 h 6858001"/>
              <a:gd name="connsiteX17" fmla="*/ 4900217 w 7119065"/>
              <a:gd name="connsiteY17" fmla="*/ 1602164 h 6858001"/>
              <a:gd name="connsiteX18" fmla="*/ 4997260 w 7119065"/>
              <a:gd name="connsiteY18" fmla="*/ 1558648 h 6858001"/>
              <a:gd name="connsiteX19" fmla="*/ 5089414 w 7119065"/>
              <a:gd name="connsiteY19" fmla="*/ 1544223 h 6858001"/>
              <a:gd name="connsiteX20" fmla="*/ 5103840 w 7119065"/>
              <a:gd name="connsiteY20" fmla="*/ 1636378 h 6858001"/>
              <a:gd name="connsiteX21" fmla="*/ 5258823 w 7119065"/>
              <a:gd name="connsiteY21" fmla="*/ 1782059 h 6858001"/>
              <a:gd name="connsiteX22" fmla="*/ 5360516 w 7119065"/>
              <a:gd name="connsiteY22" fmla="*/ 1888877 h 6858001"/>
              <a:gd name="connsiteX23" fmla="*/ 5418457 w 7119065"/>
              <a:gd name="connsiteY23" fmla="*/ 2078074 h 6858001"/>
              <a:gd name="connsiteX24" fmla="*/ 5371246 w 7119065"/>
              <a:gd name="connsiteY24" fmla="*/ 2237576 h 6858001"/>
              <a:gd name="connsiteX25" fmla="*/ 5350246 w 7119065"/>
              <a:gd name="connsiteY25" fmla="*/ 2298568 h 6858001"/>
              <a:gd name="connsiteX26" fmla="*/ 5688471 w 7119065"/>
              <a:gd name="connsiteY26" fmla="*/ 2473512 h 6858001"/>
              <a:gd name="connsiteX27" fmla="*/ 5910077 w 7119065"/>
              <a:gd name="connsiteY27" fmla="*/ 2594388 h 6858001"/>
              <a:gd name="connsiteX28" fmla="*/ 6091393 w 7119065"/>
              <a:gd name="connsiteY28" fmla="*/ 2695118 h 6858001"/>
              <a:gd name="connsiteX29" fmla="*/ 6171977 w 7119065"/>
              <a:gd name="connsiteY29" fmla="*/ 2836141 h 6858001"/>
              <a:gd name="connsiteX30" fmla="*/ 6151829 w 7119065"/>
              <a:gd name="connsiteY30" fmla="*/ 2916726 h 6858001"/>
              <a:gd name="connsiteX31" fmla="*/ 6171976 w 7119065"/>
              <a:gd name="connsiteY31" fmla="*/ 3077893 h 6858001"/>
              <a:gd name="connsiteX32" fmla="*/ 6433874 w 7119065"/>
              <a:gd name="connsiteY32" fmla="*/ 3279355 h 6858001"/>
              <a:gd name="connsiteX33" fmla="*/ 6574896 w 7119065"/>
              <a:gd name="connsiteY33" fmla="*/ 3380084 h 6858001"/>
              <a:gd name="connsiteX34" fmla="*/ 6715919 w 7119065"/>
              <a:gd name="connsiteY34" fmla="*/ 3440522 h 6858001"/>
              <a:gd name="connsiteX35" fmla="*/ 6977818 w 7119065"/>
              <a:gd name="connsiteY35" fmla="*/ 3742713 h 6858001"/>
              <a:gd name="connsiteX36" fmla="*/ 7078549 w 7119065"/>
              <a:gd name="connsiteY36" fmla="*/ 3883735 h 6858001"/>
              <a:gd name="connsiteX37" fmla="*/ 7118840 w 7119065"/>
              <a:gd name="connsiteY37" fmla="*/ 4065050 h 6858001"/>
              <a:gd name="connsiteX38" fmla="*/ 6736066 w 7119065"/>
              <a:gd name="connsiteY38" fmla="*/ 4387389 h 6858001"/>
              <a:gd name="connsiteX39" fmla="*/ 6675627 w 7119065"/>
              <a:gd name="connsiteY39" fmla="*/ 4407534 h 6858001"/>
              <a:gd name="connsiteX40" fmla="*/ 5990661 w 7119065"/>
              <a:gd name="connsiteY40" fmla="*/ 4709723 h 6858001"/>
              <a:gd name="connsiteX41" fmla="*/ 5688471 w 7119065"/>
              <a:gd name="connsiteY41" fmla="*/ 4850746 h 6858001"/>
              <a:gd name="connsiteX42" fmla="*/ 5487010 w 7119065"/>
              <a:gd name="connsiteY42" fmla="*/ 4951478 h 6858001"/>
              <a:gd name="connsiteX43" fmla="*/ 5547448 w 7119065"/>
              <a:gd name="connsiteY43" fmla="*/ 5152936 h 6858001"/>
              <a:gd name="connsiteX44" fmla="*/ 5748909 w 7119065"/>
              <a:gd name="connsiteY44" fmla="*/ 5535713 h 6858001"/>
              <a:gd name="connsiteX45" fmla="*/ 5889931 w 7119065"/>
              <a:gd name="connsiteY45" fmla="*/ 5858049 h 6858001"/>
              <a:gd name="connsiteX46" fmla="*/ 6010807 w 7119065"/>
              <a:gd name="connsiteY46" fmla="*/ 6140093 h 6858001"/>
              <a:gd name="connsiteX47" fmla="*/ 5950370 w 7119065"/>
              <a:gd name="connsiteY47" fmla="*/ 6341554 h 6858001"/>
              <a:gd name="connsiteX48" fmla="*/ 5386281 w 7119065"/>
              <a:gd name="connsiteY48" fmla="*/ 6643745 h 6858001"/>
              <a:gd name="connsiteX49" fmla="*/ 5195132 w 7119065"/>
              <a:gd name="connsiteY49" fmla="*/ 6796420 h 6858001"/>
              <a:gd name="connsiteX50" fmla="*/ 5119078 w 7119065"/>
              <a:gd name="connsiteY50" fmla="*/ 6858001 h 6858001"/>
              <a:gd name="connsiteX51" fmla="*/ 3945474 w 7119065"/>
              <a:gd name="connsiteY51" fmla="*/ 6858001 h 6858001"/>
              <a:gd name="connsiteX52" fmla="*/ 3895471 w 7119065"/>
              <a:gd name="connsiteY52" fmla="*/ 6825060 h 6858001"/>
              <a:gd name="connsiteX53" fmla="*/ 3552989 w 7119065"/>
              <a:gd name="connsiteY53" fmla="*/ 6623599 h 6858001"/>
              <a:gd name="connsiteX54" fmla="*/ 2963049 w 7119065"/>
              <a:gd name="connsiteY54" fmla="*/ 6200828 h 6858001"/>
              <a:gd name="connsiteX55" fmla="*/ 2904416 w 7119065"/>
              <a:gd name="connsiteY55" fmla="*/ 6153948 h 6858001"/>
              <a:gd name="connsiteX56" fmla="*/ 2893037 w 7119065"/>
              <a:gd name="connsiteY56" fmla="*/ 6177029 h 6858001"/>
              <a:gd name="connsiteX57" fmla="*/ 2832532 w 7119065"/>
              <a:gd name="connsiteY57" fmla="*/ 6306054 h 6858001"/>
              <a:gd name="connsiteX58" fmla="*/ 2572793 w 7119065"/>
              <a:gd name="connsiteY58" fmla="*/ 6858001 h 6858001"/>
              <a:gd name="connsiteX59" fmla="*/ 2556559 w 7119065"/>
              <a:gd name="connsiteY59" fmla="*/ 6744365 h 6858001"/>
              <a:gd name="connsiteX60" fmla="*/ 2507858 w 7119065"/>
              <a:gd name="connsiteY60" fmla="*/ 6549560 h 6858001"/>
              <a:gd name="connsiteX61" fmla="*/ 2459156 w 7119065"/>
              <a:gd name="connsiteY61" fmla="*/ 6192417 h 6858001"/>
              <a:gd name="connsiteX62" fmla="*/ 2410455 w 7119065"/>
              <a:gd name="connsiteY62" fmla="*/ 6306054 h 6858001"/>
              <a:gd name="connsiteX63" fmla="*/ 2377988 w 7119065"/>
              <a:gd name="connsiteY63" fmla="*/ 6435923 h 6858001"/>
              <a:gd name="connsiteX64" fmla="*/ 2361754 w 7119065"/>
              <a:gd name="connsiteY64" fmla="*/ 6354755 h 6858001"/>
              <a:gd name="connsiteX65" fmla="*/ 2345520 w 7119065"/>
              <a:gd name="connsiteY65" fmla="*/ 6257352 h 6858001"/>
              <a:gd name="connsiteX66" fmla="*/ 2313054 w 7119065"/>
              <a:gd name="connsiteY66" fmla="*/ 6176183 h 6858001"/>
              <a:gd name="connsiteX67" fmla="*/ 2296819 w 7119065"/>
              <a:gd name="connsiteY67" fmla="*/ 6078781 h 6858001"/>
              <a:gd name="connsiteX68" fmla="*/ 2166949 w 7119065"/>
              <a:gd name="connsiteY68" fmla="*/ 5819042 h 6858001"/>
              <a:gd name="connsiteX69" fmla="*/ 2102015 w 7119065"/>
              <a:gd name="connsiteY69" fmla="*/ 5948910 h 6858001"/>
              <a:gd name="connsiteX70" fmla="*/ 2069547 w 7119065"/>
              <a:gd name="connsiteY70" fmla="*/ 5997612 h 6858001"/>
              <a:gd name="connsiteX71" fmla="*/ 2037079 w 7119065"/>
              <a:gd name="connsiteY71" fmla="*/ 5867743 h 6858001"/>
              <a:gd name="connsiteX72" fmla="*/ 1663703 w 7119065"/>
              <a:gd name="connsiteY72" fmla="*/ 5819042 h 6858001"/>
              <a:gd name="connsiteX73" fmla="*/ 1615002 w 7119065"/>
              <a:gd name="connsiteY73" fmla="*/ 5802808 h 6858001"/>
              <a:gd name="connsiteX74" fmla="*/ 1582535 w 7119065"/>
              <a:gd name="connsiteY74" fmla="*/ 5754106 h 6858001"/>
              <a:gd name="connsiteX75" fmla="*/ 1550068 w 7119065"/>
              <a:gd name="connsiteY75" fmla="*/ 5689171 h 6858001"/>
              <a:gd name="connsiteX76" fmla="*/ 1539222 w 7119065"/>
              <a:gd name="connsiteY76" fmla="*/ 5567724 h 6858001"/>
              <a:gd name="connsiteX77" fmla="*/ 1536303 w 7119065"/>
              <a:gd name="connsiteY77" fmla="*/ 5501604 h 6858001"/>
              <a:gd name="connsiteX78" fmla="*/ 1520250 w 7119065"/>
              <a:gd name="connsiteY78" fmla="*/ 5520300 h 6858001"/>
              <a:gd name="connsiteX79" fmla="*/ 1236195 w 7119065"/>
              <a:gd name="connsiteY79" fmla="*/ 5696880 h 6858001"/>
              <a:gd name="connsiteX80" fmla="*/ 913856 w 7119065"/>
              <a:gd name="connsiteY80" fmla="*/ 5978926 h 6858001"/>
              <a:gd name="connsiteX81" fmla="*/ 792979 w 7119065"/>
              <a:gd name="connsiteY81" fmla="*/ 6059510 h 6858001"/>
              <a:gd name="connsiteX82" fmla="*/ 692249 w 7119065"/>
              <a:gd name="connsiteY82" fmla="*/ 6180387 h 6858001"/>
              <a:gd name="connsiteX83" fmla="*/ 631812 w 7119065"/>
              <a:gd name="connsiteY83" fmla="*/ 6220679 h 6858001"/>
              <a:gd name="connsiteX84" fmla="*/ 490788 w 7119065"/>
              <a:gd name="connsiteY84" fmla="*/ 6381847 h 6858001"/>
              <a:gd name="connsiteX85" fmla="*/ 390059 w 7119065"/>
              <a:gd name="connsiteY85" fmla="*/ 6502724 h 6858001"/>
              <a:gd name="connsiteX86" fmla="*/ 309475 w 7119065"/>
              <a:gd name="connsiteY86" fmla="*/ 5918486 h 6858001"/>
              <a:gd name="connsiteX87" fmla="*/ 269182 w 7119065"/>
              <a:gd name="connsiteY87" fmla="*/ 5978926 h 6858001"/>
              <a:gd name="connsiteX88" fmla="*/ 148305 w 7119065"/>
              <a:gd name="connsiteY88" fmla="*/ 6140093 h 6858001"/>
              <a:gd name="connsiteX89" fmla="*/ 87867 w 7119065"/>
              <a:gd name="connsiteY89" fmla="*/ 6200532 h 6858001"/>
              <a:gd name="connsiteX90" fmla="*/ 0 w 7119065"/>
              <a:gd name="connsiteY90" fmla="*/ 6302347 h 6858001"/>
              <a:gd name="connsiteX91" fmla="*/ 0 w 7119065"/>
              <a:gd name="connsiteY91" fmla="*/ 848488 h 6858001"/>
              <a:gd name="connsiteX92" fmla="*/ 12935 w 7119065"/>
              <a:gd name="connsiteY92" fmla="*/ 840719 h 6858001"/>
              <a:gd name="connsiteX93" fmla="*/ 228890 w 7119065"/>
              <a:gd name="connsiteY93" fmla="*/ 700659 h 6858001"/>
              <a:gd name="connsiteX94" fmla="*/ 249036 w 7119065"/>
              <a:gd name="connsiteY94" fmla="*/ 640220 h 6858001"/>
              <a:gd name="connsiteX95" fmla="*/ 591520 w 7119065"/>
              <a:gd name="connsiteY95" fmla="*/ 438761 h 6858001"/>
              <a:gd name="connsiteX96" fmla="*/ 1075025 w 7119065"/>
              <a:gd name="connsiteY96" fmla="*/ 277591 h 6858001"/>
              <a:gd name="connsiteX97" fmla="*/ 1135462 w 7119065"/>
              <a:gd name="connsiteY97" fmla="*/ 257446 h 6858001"/>
              <a:gd name="connsiteX98" fmla="*/ 1195900 w 7119065"/>
              <a:gd name="connsiteY98" fmla="*/ 237300 h 6858001"/>
              <a:gd name="connsiteX99" fmla="*/ 1498091 w 7119065"/>
              <a:gd name="connsiteY99" fmla="*/ 116424 h 6858001"/>
              <a:gd name="connsiteX100" fmla="*/ 1739844 w 7119065"/>
              <a:gd name="connsiteY100" fmla="*/ 1569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7119065" h="6858001">
                <a:moveTo>
                  <a:pt x="2273408" y="0"/>
                </a:moveTo>
                <a:lnTo>
                  <a:pt x="3577588" y="0"/>
                </a:lnTo>
                <a:lnTo>
                  <a:pt x="3613426" y="35839"/>
                </a:lnTo>
                <a:cubicBezTo>
                  <a:pt x="3640288" y="109708"/>
                  <a:pt x="3701833" y="179235"/>
                  <a:pt x="3694011" y="257446"/>
                </a:cubicBezTo>
                <a:cubicBezTo>
                  <a:pt x="3646370" y="733872"/>
                  <a:pt x="3595942" y="835410"/>
                  <a:pt x="3270945" y="1083435"/>
                </a:cubicBezTo>
                <a:cubicBezTo>
                  <a:pt x="3109551" y="1206602"/>
                  <a:pt x="2767292" y="1425918"/>
                  <a:pt x="2767292" y="1425918"/>
                </a:cubicBezTo>
                <a:cubicBezTo>
                  <a:pt x="2747147" y="1452778"/>
                  <a:pt x="2700271" y="1473578"/>
                  <a:pt x="2706856" y="1506501"/>
                </a:cubicBezTo>
                <a:cubicBezTo>
                  <a:pt x="2712285" y="1533651"/>
                  <a:pt x="2760817" y="1519041"/>
                  <a:pt x="2787439" y="1526647"/>
                </a:cubicBezTo>
                <a:cubicBezTo>
                  <a:pt x="2950220" y="1573156"/>
                  <a:pt x="2715045" y="1534716"/>
                  <a:pt x="3069484" y="1566940"/>
                </a:cubicBezTo>
                <a:cubicBezTo>
                  <a:pt x="3171312" y="1587905"/>
                  <a:pt x="3271967" y="1607588"/>
                  <a:pt x="3371808" y="1627427"/>
                </a:cubicBezTo>
                <a:lnTo>
                  <a:pt x="3425498" y="1638514"/>
                </a:lnTo>
                <a:lnTo>
                  <a:pt x="3466083" y="1618956"/>
                </a:lnTo>
                <a:cubicBezTo>
                  <a:pt x="3596407" y="1554758"/>
                  <a:pt x="3753648" y="1471485"/>
                  <a:pt x="3755970" y="1469723"/>
                </a:cubicBezTo>
                <a:cubicBezTo>
                  <a:pt x="3862496" y="1388871"/>
                  <a:pt x="4042446" y="1188844"/>
                  <a:pt x="4042446" y="1188844"/>
                </a:cubicBezTo>
                <a:cubicBezTo>
                  <a:pt x="4068277" y="1213125"/>
                  <a:pt x="4090118" y="1242515"/>
                  <a:pt x="4119939" y="1261686"/>
                </a:cubicBezTo>
                <a:cubicBezTo>
                  <a:pt x="4467325" y="1485018"/>
                  <a:pt x="4326014" y="1371133"/>
                  <a:pt x="4614214" y="1524198"/>
                </a:cubicBezTo>
                <a:cubicBezTo>
                  <a:pt x="4660976" y="1549033"/>
                  <a:pt x="4704661" y="1579275"/>
                  <a:pt x="4749884" y="1606814"/>
                </a:cubicBezTo>
                <a:cubicBezTo>
                  <a:pt x="4799994" y="1605264"/>
                  <a:pt x="4851006" y="1611746"/>
                  <a:pt x="4900217" y="1602164"/>
                </a:cubicBezTo>
                <a:cubicBezTo>
                  <a:pt x="4935014" y="1595388"/>
                  <a:pt x="4963363" y="1569029"/>
                  <a:pt x="4997260" y="1558648"/>
                </a:cubicBezTo>
                <a:cubicBezTo>
                  <a:pt x="5026989" y="1549544"/>
                  <a:pt x="5058696" y="1549031"/>
                  <a:pt x="5089414" y="1544223"/>
                </a:cubicBezTo>
                <a:cubicBezTo>
                  <a:pt x="5094222" y="1574942"/>
                  <a:pt x="5085801" y="1611052"/>
                  <a:pt x="5103840" y="1636378"/>
                </a:cubicBezTo>
                <a:cubicBezTo>
                  <a:pt x="5144975" y="1694127"/>
                  <a:pt x="5209935" y="1730708"/>
                  <a:pt x="5258823" y="1782059"/>
                </a:cubicBezTo>
                <a:cubicBezTo>
                  <a:pt x="5292720" y="1817666"/>
                  <a:pt x="5331995" y="1848835"/>
                  <a:pt x="5360516" y="1888877"/>
                </a:cubicBezTo>
                <a:cubicBezTo>
                  <a:pt x="5407431" y="1954741"/>
                  <a:pt x="5406724" y="2003123"/>
                  <a:pt x="5418457" y="2078074"/>
                </a:cubicBezTo>
                <a:cubicBezTo>
                  <a:pt x="5399799" y="2129776"/>
                  <a:pt x="5386982" y="2184409"/>
                  <a:pt x="5371246" y="2237576"/>
                </a:cubicBezTo>
                <a:lnTo>
                  <a:pt x="5350246" y="2298568"/>
                </a:lnTo>
                <a:lnTo>
                  <a:pt x="5688471" y="2473512"/>
                </a:lnTo>
                <a:cubicBezTo>
                  <a:pt x="5762971" y="2512623"/>
                  <a:pt x="5836350" y="2553838"/>
                  <a:pt x="5910077" y="2594388"/>
                </a:cubicBezTo>
                <a:lnTo>
                  <a:pt x="6091393" y="2695118"/>
                </a:lnTo>
                <a:cubicBezTo>
                  <a:pt x="6110301" y="2723479"/>
                  <a:pt x="6168044" y="2804682"/>
                  <a:pt x="6171977" y="2836141"/>
                </a:cubicBezTo>
                <a:cubicBezTo>
                  <a:pt x="6175411" y="2863616"/>
                  <a:pt x="6158544" y="2889865"/>
                  <a:pt x="6151829" y="2916726"/>
                </a:cubicBezTo>
                <a:cubicBezTo>
                  <a:pt x="6158544" y="2970449"/>
                  <a:pt x="6150649" y="3028130"/>
                  <a:pt x="6171976" y="3077893"/>
                </a:cubicBezTo>
                <a:cubicBezTo>
                  <a:pt x="6230638" y="3214769"/>
                  <a:pt x="6318005" y="3209832"/>
                  <a:pt x="6433874" y="3279355"/>
                </a:cubicBezTo>
                <a:cubicBezTo>
                  <a:pt x="6483409" y="3309076"/>
                  <a:pt x="6524740" y="3351424"/>
                  <a:pt x="6574896" y="3380084"/>
                </a:cubicBezTo>
                <a:cubicBezTo>
                  <a:pt x="6619301" y="3405458"/>
                  <a:pt x="6672363" y="3413719"/>
                  <a:pt x="6715919" y="3440522"/>
                </a:cubicBezTo>
                <a:cubicBezTo>
                  <a:pt x="6861798" y="3530295"/>
                  <a:pt x="6866060" y="3597428"/>
                  <a:pt x="6977818" y="3742713"/>
                </a:cubicBezTo>
                <a:cubicBezTo>
                  <a:pt x="7094496" y="3894393"/>
                  <a:pt x="6988617" y="3703874"/>
                  <a:pt x="7078549" y="3883735"/>
                </a:cubicBezTo>
                <a:cubicBezTo>
                  <a:pt x="7083466" y="3903403"/>
                  <a:pt x="7122368" y="4053586"/>
                  <a:pt x="7118840" y="4065050"/>
                </a:cubicBezTo>
                <a:cubicBezTo>
                  <a:pt x="7059663" y="4257373"/>
                  <a:pt x="6904004" y="4298480"/>
                  <a:pt x="6736066" y="4387389"/>
                </a:cubicBezTo>
                <a:cubicBezTo>
                  <a:pt x="6717298" y="4397323"/>
                  <a:pt x="6695119" y="4399106"/>
                  <a:pt x="6675627" y="4407534"/>
                </a:cubicBezTo>
                <a:lnTo>
                  <a:pt x="5990661" y="4709723"/>
                </a:lnTo>
                <a:cubicBezTo>
                  <a:pt x="5889254" y="4755254"/>
                  <a:pt x="5789665" y="4804750"/>
                  <a:pt x="5688471" y="4850746"/>
                </a:cubicBezTo>
                <a:cubicBezTo>
                  <a:pt x="5505201" y="4934052"/>
                  <a:pt x="5599467" y="4876506"/>
                  <a:pt x="5487010" y="4951478"/>
                </a:cubicBezTo>
                <a:cubicBezTo>
                  <a:pt x="5507156" y="5018631"/>
                  <a:pt x="5523211" y="5087149"/>
                  <a:pt x="5547448" y="5152936"/>
                </a:cubicBezTo>
                <a:cubicBezTo>
                  <a:pt x="5621846" y="5354873"/>
                  <a:pt x="5638991" y="5337861"/>
                  <a:pt x="5748909" y="5535713"/>
                </a:cubicBezTo>
                <a:cubicBezTo>
                  <a:pt x="5878340" y="5768689"/>
                  <a:pt x="5786255" y="5621068"/>
                  <a:pt x="5889931" y="5858049"/>
                </a:cubicBezTo>
                <a:cubicBezTo>
                  <a:pt x="6029337" y="6176690"/>
                  <a:pt x="5923361" y="5877750"/>
                  <a:pt x="6010807" y="6140093"/>
                </a:cubicBezTo>
                <a:cubicBezTo>
                  <a:pt x="5990661" y="6207247"/>
                  <a:pt x="5999947" y="6291978"/>
                  <a:pt x="5950370" y="6341554"/>
                </a:cubicBezTo>
                <a:cubicBezTo>
                  <a:pt x="5706966" y="6584960"/>
                  <a:pt x="5624916" y="6487715"/>
                  <a:pt x="5386281" y="6643745"/>
                </a:cubicBezTo>
                <a:cubicBezTo>
                  <a:pt x="5343999" y="6671392"/>
                  <a:pt x="5274340" y="6731118"/>
                  <a:pt x="5195132" y="6796420"/>
                </a:cubicBezTo>
                <a:lnTo>
                  <a:pt x="5119078" y="6858001"/>
                </a:lnTo>
                <a:lnTo>
                  <a:pt x="3945474" y="6858001"/>
                </a:lnTo>
                <a:lnTo>
                  <a:pt x="3895471" y="6825060"/>
                </a:lnTo>
                <a:cubicBezTo>
                  <a:pt x="3781898" y="6756917"/>
                  <a:pt x="3663193" y="6697067"/>
                  <a:pt x="3552989" y="6623599"/>
                </a:cubicBezTo>
                <a:cubicBezTo>
                  <a:pt x="3351822" y="6489488"/>
                  <a:pt x="3154806" y="6348565"/>
                  <a:pt x="2963049" y="6200828"/>
                </a:cubicBezTo>
                <a:lnTo>
                  <a:pt x="2904416" y="6153948"/>
                </a:lnTo>
                <a:lnTo>
                  <a:pt x="2893037" y="6177029"/>
                </a:lnTo>
                <a:cubicBezTo>
                  <a:pt x="2872868" y="6220284"/>
                  <a:pt x="2853165" y="6263643"/>
                  <a:pt x="2832532" y="6306054"/>
                </a:cubicBezTo>
                <a:cubicBezTo>
                  <a:pt x="2832522" y="6306074"/>
                  <a:pt x="2572803" y="6857979"/>
                  <a:pt x="2572793" y="6858001"/>
                </a:cubicBezTo>
                <a:cubicBezTo>
                  <a:pt x="2567382" y="6820121"/>
                  <a:pt x="2564442" y="6781807"/>
                  <a:pt x="2556559" y="6744365"/>
                </a:cubicBezTo>
                <a:cubicBezTo>
                  <a:pt x="2542770" y="6678866"/>
                  <a:pt x="2517323" y="6615821"/>
                  <a:pt x="2507858" y="6549560"/>
                </a:cubicBezTo>
                <a:cubicBezTo>
                  <a:pt x="2448160" y="6131678"/>
                  <a:pt x="2535361" y="6421032"/>
                  <a:pt x="2459156" y="6192417"/>
                </a:cubicBezTo>
                <a:cubicBezTo>
                  <a:pt x="2442922" y="6230297"/>
                  <a:pt x="2423487" y="6266957"/>
                  <a:pt x="2410455" y="6306054"/>
                </a:cubicBezTo>
                <a:cubicBezTo>
                  <a:pt x="2396345" y="6348386"/>
                  <a:pt x="2409542" y="6404371"/>
                  <a:pt x="2377988" y="6435923"/>
                </a:cubicBezTo>
                <a:cubicBezTo>
                  <a:pt x="2358477" y="6455435"/>
                  <a:pt x="2366690" y="6381902"/>
                  <a:pt x="2361754" y="6354755"/>
                </a:cubicBezTo>
                <a:cubicBezTo>
                  <a:pt x="2355866" y="6322371"/>
                  <a:pt x="2350931" y="6289820"/>
                  <a:pt x="2345520" y="6257352"/>
                </a:cubicBezTo>
                <a:cubicBezTo>
                  <a:pt x="2334698" y="6230297"/>
                  <a:pt x="2320720" y="6204298"/>
                  <a:pt x="2313054" y="6176183"/>
                </a:cubicBezTo>
                <a:cubicBezTo>
                  <a:pt x="2304392" y="6144427"/>
                  <a:pt x="2307228" y="6110007"/>
                  <a:pt x="2296819" y="6078781"/>
                </a:cubicBezTo>
                <a:cubicBezTo>
                  <a:pt x="2263758" y="5979598"/>
                  <a:pt x="2217729" y="5907906"/>
                  <a:pt x="2166949" y="5819042"/>
                </a:cubicBezTo>
                <a:cubicBezTo>
                  <a:pt x="2166949" y="5819042"/>
                  <a:pt x="2125191" y="5906422"/>
                  <a:pt x="2102015" y="5948910"/>
                </a:cubicBezTo>
                <a:cubicBezTo>
                  <a:pt x="2092671" y="5966040"/>
                  <a:pt x="2081735" y="6012848"/>
                  <a:pt x="2069547" y="5997612"/>
                </a:cubicBezTo>
                <a:cubicBezTo>
                  <a:pt x="2041671" y="5962769"/>
                  <a:pt x="2047902" y="5911032"/>
                  <a:pt x="2037079" y="5867743"/>
                </a:cubicBezTo>
                <a:cubicBezTo>
                  <a:pt x="1670783" y="5847392"/>
                  <a:pt x="1848889" y="5888485"/>
                  <a:pt x="1663703" y="5819042"/>
                </a:cubicBezTo>
                <a:cubicBezTo>
                  <a:pt x="1647681" y="5813032"/>
                  <a:pt x="1628364" y="5813497"/>
                  <a:pt x="1615002" y="5802808"/>
                </a:cubicBezTo>
                <a:cubicBezTo>
                  <a:pt x="1599767" y="5790620"/>
                  <a:pt x="1592214" y="5771046"/>
                  <a:pt x="1582535" y="5754106"/>
                </a:cubicBezTo>
                <a:cubicBezTo>
                  <a:pt x="1570529" y="5733095"/>
                  <a:pt x="1553842" y="5713075"/>
                  <a:pt x="1550068" y="5689171"/>
                </a:cubicBezTo>
                <a:cubicBezTo>
                  <a:pt x="1543723" y="5648995"/>
                  <a:pt x="1541018" y="5608411"/>
                  <a:pt x="1539222" y="5567724"/>
                </a:cubicBezTo>
                <a:lnTo>
                  <a:pt x="1536303" y="5501604"/>
                </a:lnTo>
                <a:lnTo>
                  <a:pt x="1520250" y="5520300"/>
                </a:lnTo>
                <a:cubicBezTo>
                  <a:pt x="1462036" y="5583480"/>
                  <a:pt x="1491566" y="5498258"/>
                  <a:pt x="1236195" y="5696880"/>
                </a:cubicBezTo>
                <a:cubicBezTo>
                  <a:pt x="1123498" y="5784534"/>
                  <a:pt x="1032647" y="5899731"/>
                  <a:pt x="913856" y="5978926"/>
                </a:cubicBezTo>
                <a:cubicBezTo>
                  <a:pt x="873564" y="6005787"/>
                  <a:pt x="831204" y="6029780"/>
                  <a:pt x="792979" y="6059510"/>
                </a:cubicBezTo>
                <a:cubicBezTo>
                  <a:pt x="644473" y="6175015"/>
                  <a:pt x="808642" y="6063995"/>
                  <a:pt x="692249" y="6180387"/>
                </a:cubicBezTo>
                <a:cubicBezTo>
                  <a:pt x="675128" y="6197507"/>
                  <a:pt x="650195" y="6204921"/>
                  <a:pt x="631812" y="6220679"/>
                </a:cubicBezTo>
                <a:cubicBezTo>
                  <a:pt x="524931" y="6312291"/>
                  <a:pt x="576276" y="6282110"/>
                  <a:pt x="490788" y="6381847"/>
                </a:cubicBezTo>
                <a:cubicBezTo>
                  <a:pt x="374455" y="6517569"/>
                  <a:pt x="479106" y="6369151"/>
                  <a:pt x="390059" y="6502724"/>
                </a:cubicBezTo>
                <a:cubicBezTo>
                  <a:pt x="203547" y="5881021"/>
                  <a:pt x="496151" y="6914098"/>
                  <a:pt x="309475" y="5918486"/>
                </a:cubicBezTo>
                <a:cubicBezTo>
                  <a:pt x="305012" y="5894690"/>
                  <a:pt x="283423" y="5959344"/>
                  <a:pt x="269182" y="5978926"/>
                </a:cubicBezTo>
                <a:cubicBezTo>
                  <a:pt x="229685" y="6033234"/>
                  <a:pt x="190831" y="6088119"/>
                  <a:pt x="148305" y="6140093"/>
                </a:cubicBezTo>
                <a:cubicBezTo>
                  <a:pt x="130265" y="6162146"/>
                  <a:pt x="106982" y="6179405"/>
                  <a:pt x="87867" y="6200532"/>
                </a:cubicBezTo>
                <a:lnTo>
                  <a:pt x="0" y="6302347"/>
                </a:lnTo>
                <a:lnTo>
                  <a:pt x="0" y="848488"/>
                </a:lnTo>
                <a:lnTo>
                  <a:pt x="12935" y="840719"/>
                </a:lnTo>
                <a:cubicBezTo>
                  <a:pt x="85902" y="796881"/>
                  <a:pt x="79675" y="800136"/>
                  <a:pt x="228890" y="700659"/>
                </a:cubicBezTo>
                <a:cubicBezTo>
                  <a:pt x="235605" y="680513"/>
                  <a:pt x="233164" y="654327"/>
                  <a:pt x="249036" y="640220"/>
                </a:cubicBezTo>
                <a:cubicBezTo>
                  <a:pt x="281186" y="611643"/>
                  <a:pt x="559612" y="451524"/>
                  <a:pt x="591520" y="438761"/>
                </a:cubicBezTo>
                <a:cubicBezTo>
                  <a:pt x="749256" y="375668"/>
                  <a:pt x="913856" y="331316"/>
                  <a:pt x="1075025" y="277591"/>
                </a:cubicBezTo>
                <a:lnTo>
                  <a:pt x="1135462" y="257446"/>
                </a:lnTo>
                <a:cubicBezTo>
                  <a:pt x="1155608" y="250730"/>
                  <a:pt x="1176185" y="245187"/>
                  <a:pt x="1195900" y="237300"/>
                </a:cubicBezTo>
                <a:cubicBezTo>
                  <a:pt x="1296630" y="197007"/>
                  <a:pt x="1401055" y="164941"/>
                  <a:pt x="1498091" y="116424"/>
                </a:cubicBezTo>
                <a:cubicBezTo>
                  <a:pt x="1544882" y="93028"/>
                  <a:pt x="1681895" y="17398"/>
                  <a:pt x="1739844" y="1569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20" name="Freeform: Shape 19"/>
          <p:cNvSpPr/>
          <p:nvPr userDrawn="1"/>
        </p:nvSpPr>
        <p:spPr bwMode="auto">
          <a:xfrm>
            <a:off x="-1582057" y="478971"/>
            <a:ext cx="10087472" cy="5892800"/>
          </a:xfrm>
          <a:custGeom>
            <a:avLst/>
            <a:gdLst>
              <a:gd name="connsiteX0" fmla="*/ 9855200 w 10087472"/>
              <a:gd name="connsiteY0" fmla="*/ 2554515 h 5892800"/>
              <a:gd name="connsiteX1" fmla="*/ 10087428 w 10087472"/>
              <a:gd name="connsiteY1" fmla="*/ 348343 h 5892800"/>
              <a:gd name="connsiteX2" fmla="*/ 10029371 w 10087472"/>
              <a:gd name="connsiteY2" fmla="*/ 333829 h 5892800"/>
              <a:gd name="connsiteX3" fmla="*/ 9550400 w 10087472"/>
              <a:gd name="connsiteY3" fmla="*/ 290286 h 5892800"/>
              <a:gd name="connsiteX4" fmla="*/ 8694057 w 10087472"/>
              <a:gd name="connsiteY4" fmla="*/ 217715 h 5892800"/>
              <a:gd name="connsiteX5" fmla="*/ 7968343 w 10087472"/>
              <a:gd name="connsiteY5" fmla="*/ 130629 h 5892800"/>
              <a:gd name="connsiteX6" fmla="*/ 7576457 w 10087472"/>
              <a:gd name="connsiteY6" fmla="*/ 58058 h 5892800"/>
              <a:gd name="connsiteX7" fmla="*/ 7344228 w 10087472"/>
              <a:gd name="connsiteY7" fmla="*/ 0 h 5892800"/>
              <a:gd name="connsiteX8" fmla="*/ 3178628 w 10087472"/>
              <a:gd name="connsiteY8" fmla="*/ 203200 h 5892800"/>
              <a:gd name="connsiteX9" fmla="*/ 2017486 w 10087472"/>
              <a:gd name="connsiteY9" fmla="*/ 261258 h 5892800"/>
              <a:gd name="connsiteX10" fmla="*/ 1785257 w 10087472"/>
              <a:gd name="connsiteY10" fmla="*/ 275772 h 5892800"/>
              <a:gd name="connsiteX11" fmla="*/ 3048000 w 10087472"/>
              <a:gd name="connsiteY11" fmla="*/ 261258 h 5892800"/>
              <a:gd name="connsiteX12" fmla="*/ 3410857 w 10087472"/>
              <a:gd name="connsiteY12" fmla="*/ 232229 h 5892800"/>
              <a:gd name="connsiteX13" fmla="*/ 3526971 w 10087472"/>
              <a:gd name="connsiteY13" fmla="*/ 217715 h 5892800"/>
              <a:gd name="connsiteX14" fmla="*/ 7547428 w 10087472"/>
              <a:gd name="connsiteY14" fmla="*/ 58058 h 5892800"/>
              <a:gd name="connsiteX15" fmla="*/ 9114971 w 10087472"/>
              <a:gd name="connsiteY15" fmla="*/ 101600 h 5892800"/>
              <a:gd name="connsiteX16" fmla="*/ 9173028 w 10087472"/>
              <a:gd name="connsiteY16" fmla="*/ 116115 h 5892800"/>
              <a:gd name="connsiteX17" fmla="*/ 9666514 w 10087472"/>
              <a:gd name="connsiteY17" fmla="*/ 261258 h 5892800"/>
              <a:gd name="connsiteX18" fmla="*/ 9739086 w 10087472"/>
              <a:gd name="connsiteY18" fmla="*/ 290286 h 5892800"/>
              <a:gd name="connsiteX19" fmla="*/ 9695543 w 10087472"/>
              <a:gd name="connsiteY19" fmla="*/ 319315 h 5892800"/>
              <a:gd name="connsiteX20" fmla="*/ 9608457 w 10087472"/>
              <a:gd name="connsiteY20" fmla="*/ 348343 h 5892800"/>
              <a:gd name="connsiteX21" fmla="*/ 9652000 w 10087472"/>
              <a:gd name="connsiteY21" fmla="*/ 362858 h 5892800"/>
              <a:gd name="connsiteX22" fmla="*/ 9782628 w 10087472"/>
              <a:gd name="connsiteY22" fmla="*/ 377372 h 5892800"/>
              <a:gd name="connsiteX23" fmla="*/ 9158514 w 10087472"/>
              <a:gd name="connsiteY23" fmla="*/ 493486 h 5892800"/>
              <a:gd name="connsiteX24" fmla="*/ 7736114 w 10087472"/>
              <a:gd name="connsiteY24" fmla="*/ 638629 h 5892800"/>
              <a:gd name="connsiteX25" fmla="*/ 6008914 w 10087472"/>
              <a:gd name="connsiteY25" fmla="*/ 798286 h 5892800"/>
              <a:gd name="connsiteX26" fmla="*/ 6487886 w 10087472"/>
              <a:gd name="connsiteY26" fmla="*/ 841829 h 5892800"/>
              <a:gd name="connsiteX27" fmla="*/ 6647543 w 10087472"/>
              <a:gd name="connsiteY27" fmla="*/ 885372 h 5892800"/>
              <a:gd name="connsiteX28" fmla="*/ 6545943 w 10087472"/>
              <a:gd name="connsiteY28" fmla="*/ 1001486 h 5892800"/>
              <a:gd name="connsiteX29" fmla="*/ 6502400 w 10087472"/>
              <a:gd name="connsiteY29" fmla="*/ 1045029 h 5892800"/>
              <a:gd name="connsiteX30" fmla="*/ 6037943 w 10087472"/>
              <a:gd name="connsiteY30" fmla="*/ 1320800 h 5892800"/>
              <a:gd name="connsiteX31" fmla="*/ 5878286 w 10087472"/>
              <a:gd name="connsiteY31" fmla="*/ 1480458 h 5892800"/>
              <a:gd name="connsiteX32" fmla="*/ 6212114 w 10087472"/>
              <a:gd name="connsiteY32" fmla="*/ 1654629 h 5892800"/>
              <a:gd name="connsiteX33" fmla="*/ 7358743 w 10087472"/>
              <a:gd name="connsiteY33" fmla="*/ 1770743 h 5892800"/>
              <a:gd name="connsiteX34" fmla="*/ 8795657 w 10087472"/>
              <a:gd name="connsiteY34" fmla="*/ 1727200 h 5892800"/>
              <a:gd name="connsiteX35" fmla="*/ 9347200 w 10087472"/>
              <a:gd name="connsiteY35" fmla="*/ 1698172 h 5892800"/>
              <a:gd name="connsiteX36" fmla="*/ 7692571 w 10087472"/>
              <a:gd name="connsiteY36" fmla="*/ 1857829 h 5892800"/>
              <a:gd name="connsiteX37" fmla="*/ 7445828 w 10087472"/>
              <a:gd name="connsiteY37" fmla="*/ 1886858 h 5892800"/>
              <a:gd name="connsiteX38" fmla="*/ 5268686 w 10087472"/>
              <a:gd name="connsiteY38" fmla="*/ 1988458 h 5892800"/>
              <a:gd name="connsiteX39" fmla="*/ 5007428 w 10087472"/>
              <a:gd name="connsiteY39" fmla="*/ 2017486 h 5892800"/>
              <a:gd name="connsiteX40" fmla="*/ 3802743 w 10087472"/>
              <a:gd name="connsiteY40" fmla="*/ 2046515 h 5892800"/>
              <a:gd name="connsiteX41" fmla="*/ 4905828 w 10087472"/>
              <a:gd name="connsiteY41" fmla="*/ 2032000 h 5892800"/>
              <a:gd name="connsiteX42" fmla="*/ 5631543 w 10087472"/>
              <a:gd name="connsiteY42" fmla="*/ 2061029 h 5892800"/>
              <a:gd name="connsiteX43" fmla="*/ 5747657 w 10087472"/>
              <a:gd name="connsiteY43" fmla="*/ 2133600 h 5892800"/>
              <a:gd name="connsiteX44" fmla="*/ 5733143 w 10087472"/>
              <a:gd name="connsiteY44" fmla="*/ 2249715 h 5892800"/>
              <a:gd name="connsiteX45" fmla="*/ 6357257 w 10087472"/>
              <a:gd name="connsiteY45" fmla="*/ 2540000 h 5892800"/>
              <a:gd name="connsiteX46" fmla="*/ 7852228 w 10087472"/>
              <a:gd name="connsiteY46" fmla="*/ 2554515 h 5892800"/>
              <a:gd name="connsiteX47" fmla="*/ 9463314 w 10087472"/>
              <a:gd name="connsiteY47" fmla="*/ 2583543 h 5892800"/>
              <a:gd name="connsiteX48" fmla="*/ 9100457 w 10087472"/>
              <a:gd name="connsiteY48" fmla="*/ 2670629 h 5892800"/>
              <a:gd name="connsiteX49" fmla="*/ 8940800 w 10087472"/>
              <a:gd name="connsiteY49" fmla="*/ 2714172 h 5892800"/>
              <a:gd name="connsiteX50" fmla="*/ 6734628 w 10087472"/>
              <a:gd name="connsiteY50" fmla="*/ 3135086 h 5892800"/>
              <a:gd name="connsiteX51" fmla="*/ 6415314 w 10087472"/>
              <a:gd name="connsiteY51" fmla="*/ 3178629 h 5892800"/>
              <a:gd name="connsiteX52" fmla="*/ 4731657 w 10087472"/>
              <a:gd name="connsiteY52" fmla="*/ 3381829 h 5892800"/>
              <a:gd name="connsiteX53" fmla="*/ 3468914 w 10087472"/>
              <a:gd name="connsiteY53" fmla="*/ 3454400 h 5892800"/>
              <a:gd name="connsiteX54" fmla="*/ 3512457 w 10087472"/>
              <a:gd name="connsiteY54" fmla="*/ 3468915 h 5892800"/>
              <a:gd name="connsiteX55" fmla="*/ 4992914 w 10087472"/>
              <a:gd name="connsiteY55" fmla="*/ 3236686 h 5892800"/>
              <a:gd name="connsiteX56" fmla="*/ 7692571 w 10087472"/>
              <a:gd name="connsiteY56" fmla="*/ 2975429 h 5892800"/>
              <a:gd name="connsiteX57" fmla="*/ 7431314 w 10087472"/>
              <a:gd name="connsiteY57" fmla="*/ 3048000 h 5892800"/>
              <a:gd name="connsiteX58" fmla="*/ 7663543 w 10087472"/>
              <a:gd name="connsiteY58" fmla="*/ 3062515 h 5892800"/>
              <a:gd name="connsiteX59" fmla="*/ 8229600 w 10087472"/>
              <a:gd name="connsiteY59" fmla="*/ 3048000 h 5892800"/>
              <a:gd name="connsiteX60" fmla="*/ 8345714 w 10087472"/>
              <a:gd name="connsiteY60" fmla="*/ 3033486 h 5892800"/>
              <a:gd name="connsiteX61" fmla="*/ 6023428 w 10087472"/>
              <a:gd name="connsiteY61" fmla="*/ 3599543 h 5892800"/>
              <a:gd name="connsiteX62" fmla="*/ 1204686 w 10087472"/>
              <a:gd name="connsiteY62" fmla="*/ 4383315 h 5892800"/>
              <a:gd name="connsiteX63" fmla="*/ 986971 w 10087472"/>
              <a:gd name="connsiteY63" fmla="*/ 4412343 h 5892800"/>
              <a:gd name="connsiteX64" fmla="*/ 638628 w 10087472"/>
              <a:gd name="connsiteY64" fmla="*/ 4484915 h 5892800"/>
              <a:gd name="connsiteX65" fmla="*/ 2423886 w 10087472"/>
              <a:gd name="connsiteY65" fmla="*/ 4426858 h 5892800"/>
              <a:gd name="connsiteX66" fmla="*/ 2960914 w 10087472"/>
              <a:gd name="connsiteY66" fmla="*/ 4412343 h 5892800"/>
              <a:gd name="connsiteX67" fmla="*/ 4383314 w 10087472"/>
              <a:gd name="connsiteY67" fmla="*/ 4354286 h 5892800"/>
              <a:gd name="connsiteX68" fmla="*/ 4847771 w 10087472"/>
              <a:gd name="connsiteY68" fmla="*/ 4310743 h 5892800"/>
              <a:gd name="connsiteX69" fmla="*/ 7170057 w 10087472"/>
              <a:gd name="connsiteY69" fmla="*/ 4180115 h 5892800"/>
              <a:gd name="connsiteX70" fmla="*/ 7866743 w 10087472"/>
              <a:gd name="connsiteY70" fmla="*/ 4209143 h 5892800"/>
              <a:gd name="connsiteX71" fmla="*/ 8113486 w 10087472"/>
              <a:gd name="connsiteY71" fmla="*/ 4238172 h 5892800"/>
              <a:gd name="connsiteX72" fmla="*/ 8795657 w 10087472"/>
              <a:gd name="connsiteY72" fmla="*/ 4267200 h 5892800"/>
              <a:gd name="connsiteX73" fmla="*/ 9463314 w 10087472"/>
              <a:gd name="connsiteY73" fmla="*/ 4339772 h 5892800"/>
              <a:gd name="connsiteX74" fmla="*/ 9506857 w 10087472"/>
              <a:gd name="connsiteY74" fmla="*/ 4354286 h 5892800"/>
              <a:gd name="connsiteX75" fmla="*/ 9448800 w 10087472"/>
              <a:gd name="connsiteY75" fmla="*/ 4368800 h 5892800"/>
              <a:gd name="connsiteX76" fmla="*/ 9303657 w 10087472"/>
              <a:gd name="connsiteY76" fmla="*/ 4412343 h 5892800"/>
              <a:gd name="connsiteX77" fmla="*/ 5080000 w 10087472"/>
              <a:gd name="connsiteY77" fmla="*/ 5283200 h 5892800"/>
              <a:gd name="connsiteX78" fmla="*/ 1335314 w 10087472"/>
              <a:gd name="connsiteY78" fmla="*/ 5631543 h 5892800"/>
              <a:gd name="connsiteX79" fmla="*/ 0 w 10087472"/>
              <a:gd name="connsiteY79" fmla="*/ 5689600 h 5892800"/>
              <a:gd name="connsiteX80" fmla="*/ 624114 w 10087472"/>
              <a:gd name="connsiteY80" fmla="*/ 5544458 h 5892800"/>
              <a:gd name="connsiteX81" fmla="*/ 2394857 w 10087472"/>
              <a:gd name="connsiteY81" fmla="*/ 5355772 h 5892800"/>
              <a:gd name="connsiteX82" fmla="*/ 3991428 w 10087472"/>
              <a:gd name="connsiteY82" fmla="*/ 5225143 h 5892800"/>
              <a:gd name="connsiteX83" fmla="*/ 4760686 w 10087472"/>
              <a:gd name="connsiteY83" fmla="*/ 5196115 h 5892800"/>
              <a:gd name="connsiteX84" fmla="*/ 6676571 w 10087472"/>
              <a:gd name="connsiteY84" fmla="*/ 5138058 h 5892800"/>
              <a:gd name="connsiteX85" fmla="*/ 6807200 w 10087472"/>
              <a:gd name="connsiteY85" fmla="*/ 5152572 h 5892800"/>
              <a:gd name="connsiteX86" fmla="*/ 6865257 w 10087472"/>
              <a:gd name="connsiteY86" fmla="*/ 5181600 h 5892800"/>
              <a:gd name="connsiteX87" fmla="*/ 6749143 w 10087472"/>
              <a:gd name="connsiteY87" fmla="*/ 5196115 h 5892800"/>
              <a:gd name="connsiteX88" fmla="*/ 6270171 w 10087472"/>
              <a:gd name="connsiteY88" fmla="*/ 5297715 h 5892800"/>
              <a:gd name="connsiteX89" fmla="*/ 7649028 w 10087472"/>
              <a:gd name="connsiteY89" fmla="*/ 5312229 h 5892800"/>
              <a:gd name="connsiteX90" fmla="*/ 7402286 w 10087472"/>
              <a:gd name="connsiteY90" fmla="*/ 5355772 h 5892800"/>
              <a:gd name="connsiteX91" fmla="*/ 6879771 w 10087472"/>
              <a:gd name="connsiteY91" fmla="*/ 5457372 h 5892800"/>
              <a:gd name="connsiteX92" fmla="*/ 6691086 w 10087472"/>
              <a:gd name="connsiteY92" fmla="*/ 5500915 h 5892800"/>
              <a:gd name="connsiteX93" fmla="*/ 6357257 w 10087472"/>
              <a:gd name="connsiteY93" fmla="*/ 5529943 h 5892800"/>
              <a:gd name="connsiteX94" fmla="*/ 6545943 w 10087472"/>
              <a:gd name="connsiteY94" fmla="*/ 5573486 h 5892800"/>
              <a:gd name="connsiteX95" fmla="*/ 6676571 w 10087472"/>
              <a:gd name="connsiteY95" fmla="*/ 5588000 h 5892800"/>
              <a:gd name="connsiteX96" fmla="*/ 7489371 w 10087472"/>
              <a:gd name="connsiteY96" fmla="*/ 5617029 h 5892800"/>
              <a:gd name="connsiteX97" fmla="*/ 7982857 w 10087472"/>
              <a:gd name="connsiteY97" fmla="*/ 5660572 h 5892800"/>
              <a:gd name="connsiteX98" fmla="*/ 7736114 w 10087472"/>
              <a:gd name="connsiteY98" fmla="*/ 5747658 h 5892800"/>
              <a:gd name="connsiteX99" fmla="*/ 7387771 w 10087472"/>
              <a:gd name="connsiteY99" fmla="*/ 5834743 h 5892800"/>
              <a:gd name="connsiteX100" fmla="*/ 7300686 w 10087472"/>
              <a:gd name="connsiteY100" fmla="*/ 5849258 h 5892800"/>
              <a:gd name="connsiteX101" fmla="*/ 7097486 w 10087472"/>
              <a:gd name="connsiteY101" fmla="*/ 5892800 h 5892800"/>
              <a:gd name="connsiteX102" fmla="*/ 6720114 w 10087472"/>
              <a:gd name="connsiteY102" fmla="*/ 5558972 h 5892800"/>
              <a:gd name="connsiteX103" fmla="*/ 6720114 w 10087472"/>
              <a:gd name="connsiteY103" fmla="*/ 5558972 h 5892800"/>
              <a:gd name="connsiteX104" fmla="*/ 6647543 w 10087472"/>
              <a:gd name="connsiteY104" fmla="*/ 5515429 h 589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0087472" h="5892800">
                <a:moveTo>
                  <a:pt x="9855200" y="2554515"/>
                </a:moveTo>
                <a:cubicBezTo>
                  <a:pt x="9932609" y="1819124"/>
                  <a:pt x="10029609" y="1085533"/>
                  <a:pt x="10087428" y="348343"/>
                </a:cubicBezTo>
                <a:cubicBezTo>
                  <a:pt x="10088988" y="328456"/>
                  <a:pt x="10049203" y="335973"/>
                  <a:pt x="10029371" y="333829"/>
                </a:cubicBezTo>
                <a:cubicBezTo>
                  <a:pt x="9869984" y="316598"/>
                  <a:pt x="9710057" y="304800"/>
                  <a:pt x="9550400" y="290286"/>
                </a:cubicBezTo>
                <a:cubicBezTo>
                  <a:pt x="9224612" y="208840"/>
                  <a:pt x="9631252" y="306972"/>
                  <a:pt x="8694057" y="217715"/>
                </a:cubicBezTo>
                <a:cubicBezTo>
                  <a:pt x="8451514" y="194616"/>
                  <a:pt x="8210248" y="159658"/>
                  <a:pt x="7968343" y="130629"/>
                </a:cubicBezTo>
                <a:cubicBezTo>
                  <a:pt x="7801314" y="74954"/>
                  <a:pt x="8030760" y="148919"/>
                  <a:pt x="7576457" y="58058"/>
                </a:cubicBezTo>
                <a:cubicBezTo>
                  <a:pt x="7498214" y="42409"/>
                  <a:pt x="7344228" y="0"/>
                  <a:pt x="7344228" y="0"/>
                </a:cubicBezTo>
                <a:cubicBezTo>
                  <a:pt x="3810259" y="196333"/>
                  <a:pt x="6698120" y="45375"/>
                  <a:pt x="3178628" y="203200"/>
                </a:cubicBezTo>
                <a:lnTo>
                  <a:pt x="2017486" y="261258"/>
                </a:lnTo>
                <a:cubicBezTo>
                  <a:pt x="1940030" y="265292"/>
                  <a:pt x="1707696" y="275772"/>
                  <a:pt x="1785257" y="275772"/>
                </a:cubicBezTo>
                <a:cubicBezTo>
                  <a:pt x="2206199" y="275772"/>
                  <a:pt x="2627086" y="266096"/>
                  <a:pt x="3048000" y="261258"/>
                </a:cubicBezTo>
                <a:lnTo>
                  <a:pt x="3410857" y="232229"/>
                </a:lnTo>
                <a:cubicBezTo>
                  <a:pt x="3449703" y="228698"/>
                  <a:pt x="3488012" y="219631"/>
                  <a:pt x="3526971" y="217715"/>
                </a:cubicBezTo>
                <a:lnTo>
                  <a:pt x="7547428" y="58058"/>
                </a:lnTo>
                <a:lnTo>
                  <a:pt x="9114971" y="101600"/>
                </a:lnTo>
                <a:cubicBezTo>
                  <a:pt x="9134906" y="102312"/>
                  <a:pt x="9153867" y="110568"/>
                  <a:pt x="9173028" y="116115"/>
                </a:cubicBezTo>
                <a:lnTo>
                  <a:pt x="9666514" y="261258"/>
                </a:lnTo>
                <a:cubicBezTo>
                  <a:pt x="9691416" y="268920"/>
                  <a:pt x="9714895" y="280610"/>
                  <a:pt x="9739086" y="290286"/>
                </a:cubicBezTo>
                <a:cubicBezTo>
                  <a:pt x="9724572" y="299962"/>
                  <a:pt x="9711484" y="312230"/>
                  <a:pt x="9695543" y="319315"/>
                </a:cubicBezTo>
                <a:cubicBezTo>
                  <a:pt x="9667581" y="331742"/>
                  <a:pt x="9630094" y="326706"/>
                  <a:pt x="9608457" y="348343"/>
                </a:cubicBezTo>
                <a:cubicBezTo>
                  <a:pt x="9597639" y="359161"/>
                  <a:pt x="9636909" y="360343"/>
                  <a:pt x="9652000" y="362858"/>
                </a:cubicBezTo>
                <a:cubicBezTo>
                  <a:pt x="9695215" y="370061"/>
                  <a:pt x="9739085" y="372534"/>
                  <a:pt x="9782628" y="377372"/>
                </a:cubicBezTo>
                <a:cubicBezTo>
                  <a:pt x="9574590" y="416077"/>
                  <a:pt x="9368251" y="465411"/>
                  <a:pt x="9158514" y="493486"/>
                </a:cubicBezTo>
                <a:cubicBezTo>
                  <a:pt x="7075500" y="772315"/>
                  <a:pt x="8479298" y="571575"/>
                  <a:pt x="7736114" y="638629"/>
                </a:cubicBezTo>
                <a:lnTo>
                  <a:pt x="6008914" y="798286"/>
                </a:lnTo>
                <a:cubicBezTo>
                  <a:pt x="6276820" y="874832"/>
                  <a:pt x="5913537" y="779737"/>
                  <a:pt x="6487886" y="841829"/>
                </a:cubicBezTo>
                <a:cubicBezTo>
                  <a:pt x="6542729" y="847758"/>
                  <a:pt x="6594324" y="870858"/>
                  <a:pt x="6647543" y="885372"/>
                </a:cubicBezTo>
                <a:cubicBezTo>
                  <a:pt x="6613676" y="924077"/>
                  <a:pt x="6580538" y="963431"/>
                  <a:pt x="6545943" y="1001486"/>
                </a:cubicBezTo>
                <a:cubicBezTo>
                  <a:pt x="6532135" y="1016674"/>
                  <a:pt x="6519561" y="1033767"/>
                  <a:pt x="6502400" y="1045029"/>
                </a:cubicBezTo>
                <a:cubicBezTo>
                  <a:pt x="6116270" y="1298427"/>
                  <a:pt x="6233719" y="1255543"/>
                  <a:pt x="6037943" y="1320800"/>
                </a:cubicBezTo>
                <a:cubicBezTo>
                  <a:pt x="5984724" y="1374019"/>
                  <a:pt x="5857610" y="1408091"/>
                  <a:pt x="5878286" y="1480458"/>
                </a:cubicBezTo>
                <a:cubicBezTo>
                  <a:pt x="5880965" y="1489833"/>
                  <a:pt x="6121224" y="1643936"/>
                  <a:pt x="6212114" y="1654629"/>
                </a:cubicBezTo>
                <a:cubicBezTo>
                  <a:pt x="6593647" y="1699515"/>
                  <a:pt x="6976533" y="1732038"/>
                  <a:pt x="7358743" y="1770743"/>
                </a:cubicBezTo>
                <a:lnTo>
                  <a:pt x="8795657" y="1727200"/>
                </a:lnTo>
                <a:cubicBezTo>
                  <a:pt x="8979637" y="1720485"/>
                  <a:pt x="9530025" y="1676522"/>
                  <a:pt x="9347200" y="1698172"/>
                </a:cubicBezTo>
                <a:cubicBezTo>
                  <a:pt x="8796940" y="1763335"/>
                  <a:pt x="8243967" y="1803110"/>
                  <a:pt x="7692571" y="1857829"/>
                </a:cubicBezTo>
                <a:cubicBezTo>
                  <a:pt x="7610161" y="1866007"/>
                  <a:pt x="7528523" y="1882401"/>
                  <a:pt x="7445828" y="1886858"/>
                </a:cubicBezTo>
                <a:lnTo>
                  <a:pt x="5268686" y="1988458"/>
                </a:lnTo>
                <a:cubicBezTo>
                  <a:pt x="5181600" y="1998134"/>
                  <a:pt x="5094981" y="2014019"/>
                  <a:pt x="5007428" y="2017486"/>
                </a:cubicBezTo>
                <a:cubicBezTo>
                  <a:pt x="4606064" y="2033382"/>
                  <a:pt x="4200384" y="1989710"/>
                  <a:pt x="3802743" y="2046515"/>
                </a:cubicBezTo>
                <a:cubicBezTo>
                  <a:pt x="3438712" y="2098518"/>
                  <a:pt x="4538133" y="2036838"/>
                  <a:pt x="4905828" y="2032000"/>
                </a:cubicBezTo>
                <a:cubicBezTo>
                  <a:pt x="5147733" y="2041676"/>
                  <a:pt x="5391189" y="2032021"/>
                  <a:pt x="5631543" y="2061029"/>
                </a:cubicBezTo>
                <a:cubicBezTo>
                  <a:pt x="5676857" y="2066498"/>
                  <a:pt x="5726018" y="2093413"/>
                  <a:pt x="5747657" y="2133600"/>
                </a:cubicBezTo>
                <a:cubicBezTo>
                  <a:pt x="5766150" y="2167944"/>
                  <a:pt x="5737981" y="2211010"/>
                  <a:pt x="5733143" y="2249715"/>
                </a:cubicBezTo>
                <a:cubicBezTo>
                  <a:pt x="5805969" y="2541024"/>
                  <a:pt x="5756670" y="2485780"/>
                  <a:pt x="6357257" y="2540000"/>
                </a:cubicBezTo>
                <a:cubicBezTo>
                  <a:pt x="6853586" y="2584808"/>
                  <a:pt x="7353930" y="2547529"/>
                  <a:pt x="7852228" y="2554515"/>
                </a:cubicBezTo>
                <a:lnTo>
                  <a:pt x="9463314" y="2583543"/>
                </a:lnTo>
                <a:lnTo>
                  <a:pt x="9100457" y="2670629"/>
                </a:lnTo>
                <a:cubicBezTo>
                  <a:pt x="9046941" y="2684008"/>
                  <a:pt x="8994929" y="2703545"/>
                  <a:pt x="8940800" y="2714172"/>
                </a:cubicBezTo>
                <a:lnTo>
                  <a:pt x="6734628" y="3135086"/>
                </a:lnTo>
                <a:cubicBezTo>
                  <a:pt x="6628977" y="3154516"/>
                  <a:pt x="6521931" y="3165495"/>
                  <a:pt x="6415314" y="3178629"/>
                </a:cubicBezTo>
                <a:cubicBezTo>
                  <a:pt x="5854263" y="3247744"/>
                  <a:pt x="5294489" y="3329150"/>
                  <a:pt x="4731657" y="3381829"/>
                </a:cubicBezTo>
                <a:cubicBezTo>
                  <a:pt x="4311883" y="3421118"/>
                  <a:pt x="3889828" y="3430210"/>
                  <a:pt x="3468914" y="3454400"/>
                </a:cubicBezTo>
                <a:cubicBezTo>
                  <a:pt x="3483428" y="3459238"/>
                  <a:pt x="3497223" y="3470326"/>
                  <a:pt x="3512457" y="3468915"/>
                </a:cubicBezTo>
                <a:cubicBezTo>
                  <a:pt x="5869580" y="3250664"/>
                  <a:pt x="2625220" y="3532647"/>
                  <a:pt x="4992914" y="3236686"/>
                </a:cubicBezTo>
                <a:cubicBezTo>
                  <a:pt x="6819311" y="3008387"/>
                  <a:pt x="5919251" y="3093651"/>
                  <a:pt x="7692571" y="2975429"/>
                </a:cubicBezTo>
                <a:cubicBezTo>
                  <a:pt x="8005575" y="3014554"/>
                  <a:pt x="7616878" y="2955217"/>
                  <a:pt x="7431314" y="3048000"/>
                </a:cubicBezTo>
                <a:cubicBezTo>
                  <a:pt x="7361942" y="3082686"/>
                  <a:pt x="7586133" y="3057677"/>
                  <a:pt x="7663543" y="3062515"/>
                </a:cubicBezTo>
                <a:lnTo>
                  <a:pt x="8229600" y="3048000"/>
                </a:lnTo>
                <a:cubicBezTo>
                  <a:pt x="8268571" y="3046342"/>
                  <a:pt x="8382836" y="3021511"/>
                  <a:pt x="8345714" y="3033486"/>
                </a:cubicBezTo>
                <a:cubicBezTo>
                  <a:pt x="7755109" y="3224004"/>
                  <a:pt x="6273374" y="3554299"/>
                  <a:pt x="6023428" y="3599543"/>
                </a:cubicBezTo>
                <a:cubicBezTo>
                  <a:pt x="4422096" y="3889409"/>
                  <a:pt x="2817767" y="4168242"/>
                  <a:pt x="1204686" y="4383315"/>
                </a:cubicBezTo>
                <a:cubicBezTo>
                  <a:pt x="1132114" y="4392991"/>
                  <a:pt x="1059033" y="4399409"/>
                  <a:pt x="986971" y="4412343"/>
                </a:cubicBezTo>
                <a:cubicBezTo>
                  <a:pt x="870229" y="4433297"/>
                  <a:pt x="520083" y="4488770"/>
                  <a:pt x="638628" y="4484915"/>
                </a:cubicBezTo>
                <a:lnTo>
                  <a:pt x="2423886" y="4426858"/>
                </a:lnTo>
                <a:lnTo>
                  <a:pt x="2960914" y="4412343"/>
                </a:lnTo>
                <a:cubicBezTo>
                  <a:pt x="3476359" y="4396723"/>
                  <a:pt x="3811413" y="4379151"/>
                  <a:pt x="4383314" y="4354286"/>
                </a:cubicBezTo>
                <a:cubicBezTo>
                  <a:pt x="4538133" y="4339772"/>
                  <a:pt x="4692576" y="4320443"/>
                  <a:pt x="4847771" y="4310743"/>
                </a:cubicBezTo>
                <a:lnTo>
                  <a:pt x="7170057" y="4180115"/>
                </a:lnTo>
                <a:lnTo>
                  <a:pt x="7866743" y="4209143"/>
                </a:lnTo>
                <a:cubicBezTo>
                  <a:pt x="7949402" y="4214230"/>
                  <a:pt x="8030832" y="4233006"/>
                  <a:pt x="8113486" y="4238172"/>
                </a:cubicBezTo>
                <a:cubicBezTo>
                  <a:pt x="8340639" y="4252369"/>
                  <a:pt x="8568345" y="4255834"/>
                  <a:pt x="8795657" y="4267200"/>
                </a:cubicBezTo>
                <a:cubicBezTo>
                  <a:pt x="9012717" y="4278053"/>
                  <a:pt x="9258199" y="4314910"/>
                  <a:pt x="9463314" y="4339772"/>
                </a:cubicBezTo>
                <a:cubicBezTo>
                  <a:pt x="9477828" y="4344610"/>
                  <a:pt x="9513699" y="4340602"/>
                  <a:pt x="9506857" y="4354286"/>
                </a:cubicBezTo>
                <a:cubicBezTo>
                  <a:pt x="9497936" y="4372128"/>
                  <a:pt x="9467980" y="4363320"/>
                  <a:pt x="9448800" y="4368800"/>
                </a:cubicBezTo>
                <a:cubicBezTo>
                  <a:pt x="9400232" y="4382676"/>
                  <a:pt x="9353097" y="4401995"/>
                  <a:pt x="9303657" y="4412343"/>
                </a:cubicBezTo>
                <a:lnTo>
                  <a:pt x="5080000" y="5283200"/>
                </a:lnTo>
                <a:cubicBezTo>
                  <a:pt x="3993154" y="5495643"/>
                  <a:pt x="2115874" y="5562670"/>
                  <a:pt x="1335314" y="5631543"/>
                </a:cubicBezTo>
                <a:cubicBezTo>
                  <a:pt x="562263" y="5699754"/>
                  <a:pt x="1006938" y="5672239"/>
                  <a:pt x="0" y="5689600"/>
                </a:cubicBezTo>
                <a:cubicBezTo>
                  <a:pt x="208038" y="5641219"/>
                  <a:pt x="414912" y="5587529"/>
                  <a:pt x="624114" y="5544458"/>
                </a:cubicBezTo>
                <a:cubicBezTo>
                  <a:pt x="1113356" y="5443732"/>
                  <a:pt x="2169409" y="5375376"/>
                  <a:pt x="2394857" y="5355772"/>
                </a:cubicBezTo>
                <a:lnTo>
                  <a:pt x="3991428" y="5225143"/>
                </a:lnTo>
                <a:cubicBezTo>
                  <a:pt x="4247448" y="5207866"/>
                  <a:pt x="4504316" y="5207024"/>
                  <a:pt x="4760686" y="5196115"/>
                </a:cubicBezTo>
                <a:cubicBezTo>
                  <a:pt x="6108895" y="5138745"/>
                  <a:pt x="4462563" y="5186717"/>
                  <a:pt x="6676571" y="5138058"/>
                </a:cubicBezTo>
                <a:cubicBezTo>
                  <a:pt x="6720114" y="5142896"/>
                  <a:pt x="6764511" y="5142721"/>
                  <a:pt x="6807200" y="5152572"/>
                </a:cubicBezTo>
                <a:cubicBezTo>
                  <a:pt x="6828282" y="5157437"/>
                  <a:pt x="6882566" y="5168618"/>
                  <a:pt x="6865257" y="5181600"/>
                </a:cubicBezTo>
                <a:cubicBezTo>
                  <a:pt x="6834052" y="5205004"/>
                  <a:pt x="6787348" y="5188249"/>
                  <a:pt x="6749143" y="5196115"/>
                </a:cubicBezTo>
                <a:cubicBezTo>
                  <a:pt x="6176256" y="5314062"/>
                  <a:pt x="6542548" y="5258802"/>
                  <a:pt x="6270171" y="5297715"/>
                </a:cubicBezTo>
                <a:cubicBezTo>
                  <a:pt x="6946189" y="5394287"/>
                  <a:pt x="5918983" y="5258164"/>
                  <a:pt x="7649028" y="5312229"/>
                </a:cubicBezTo>
                <a:cubicBezTo>
                  <a:pt x="7732505" y="5314838"/>
                  <a:pt x="7484356" y="5340287"/>
                  <a:pt x="7402286" y="5355772"/>
                </a:cubicBezTo>
                <a:cubicBezTo>
                  <a:pt x="7227929" y="5388670"/>
                  <a:pt x="7052661" y="5417474"/>
                  <a:pt x="6879771" y="5457372"/>
                </a:cubicBezTo>
                <a:cubicBezTo>
                  <a:pt x="6816876" y="5471886"/>
                  <a:pt x="6755020" y="5492035"/>
                  <a:pt x="6691086" y="5500915"/>
                </a:cubicBezTo>
                <a:cubicBezTo>
                  <a:pt x="6580452" y="5516281"/>
                  <a:pt x="6468533" y="5520267"/>
                  <a:pt x="6357257" y="5529943"/>
                </a:cubicBezTo>
                <a:cubicBezTo>
                  <a:pt x="6420152" y="5544457"/>
                  <a:pt x="6482436" y="5561939"/>
                  <a:pt x="6545943" y="5573486"/>
                </a:cubicBezTo>
                <a:cubicBezTo>
                  <a:pt x="6589047" y="5581323"/>
                  <a:pt x="6632807" y="5585980"/>
                  <a:pt x="6676571" y="5588000"/>
                </a:cubicBezTo>
                <a:cubicBezTo>
                  <a:pt x="6947389" y="5600499"/>
                  <a:pt x="7218438" y="5607353"/>
                  <a:pt x="7489371" y="5617029"/>
                </a:cubicBezTo>
                <a:cubicBezTo>
                  <a:pt x="7561495" y="5622577"/>
                  <a:pt x="7968485" y="5652733"/>
                  <a:pt x="7982857" y="5660572"/>
                </a:cubicBezTo>
                <a:cubicBezTo>
                  <a:pt x="8006548" y="5673494"/>
                  <a:pt x="7751590" y="5743664"/>
                  <a:pt x="7736114" y="5747658"/>
                </a:cubicBezTo>
                <a:lnTo>
                  <a:pt x="7387771" y="5834743"/>
                </a:lnTo>
                <a:cubicBezTo>
                  <a:pt x="7359112" y="5841430"/>
                  <a:pt x="7329543" y="5843487"/>
                  <a:pt x="7300686" y="5849258"/>
                </a:cubicBezTo>
                <a:cubicBezTo>
                  <a:pt x="7232760" y="5862843"/>
                  <a:pt x="7165219" y="5878286"/>
                  <a:pt x="7097486" y="5892800"/>
                </a:cubicBezTo>
                <a:cubicBezTo>
                  <a:pt x="6814790" y="5762326"/>
                  <a:pt x="6950879" y="5860741"/>
                  <a:pt x="6720114" y="5558972"/>
                </a:cubicBezTo>
                <a:lnTo>
                  <a:pt x="6720114" y="5558972"/>
                </a:lnTo>
                <a:lnTo>
                  <a:pt x="6647543" y="5515429"/>
                </a:lnTo>
              </a:path>
            </a:pathLst>
          </a:cu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28526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7119065" cy="6858001"/>
          </a:xfrm>
          <a:custGeom>
            <a:avLst/>
            <a:gdLst>
              <a:gd name="connsiteX0" fmla="*/ 2273408 w 7119065"/>
              <a:gd name="connsiteY0" fmla="*/ 0 h 6858001"/>
              <a:gd name="connsiteX1" fmla="*/ 3577588 w 7119065"/>
              <a:gd name="connsiteY1" fmla="*/ 0 h 6858001"/>
              <a:gd name="connsiteX2" fmla="*/ 3613426 w 7119065"/>
              <a:gd name="connsiteY2" fmla="*/ 35839 h 6858001"/>
              <a:gd name="connsiteX3" fmla="*/ 3694011 w 7119065"/>
              <a:gd name="connsiteY3" fmla="*/ 257446 h 6858001"/>
              <a:gd name="connsiteX4" fmla="*/ 3270945 w 7119065"/>
              <a:gd name="connsiteY4" fmla="*/ 1083435 h 6858001"/>
              <a:gd name="connsiteX5" fmla="*/ 2767292 w 7119065"/>
              <a:gd name="connsiteY5" fmla="*/ 1425918 h 6858001"/>
              <a:gd name="connsiteX6" fmla="*/ 2706856 w 7119065"/>
              <a:gd name="connsiteY6" fmla="*/ 1506501 h 6858001"/>
              <a:gd name="connsiteX7" fmla="*/ 2787439 w 7119065"/>
              <a:gd name="connsiteY7" fmla="*/ 1526647 h 6858001"/>
              <a:gd name="connsiteX8" fmla="*/ 3069484 w 7119065"/>
              <a:gd name="connsiteY8" fmla="*/ 1566940 h 6858001"/>
              <a:gd name="connsiteX9" fmla="*/ 3371808 w 7119065"/>
              <a:gd name="connsiteY9" fmla="*/ 1627427 h 6858001"/>
              <a:gd name="connsiteX10" fmla="*/ 3425498 w 7119065"/>
              <a:gd name="connsiteY10" fmla="*/ 1638514 h 6858001"/>
              <a:gd name="connsiteX11" fmla="*/ 3466083 w 7119065"/>
              <a:gd name="connsiteY11" fmla="*/ 1618956 h 6858001"/>
              <a:gd name="connsiteX12" fmla="*/ 3755970 w 7119065"/>
              <a:gd name="connsiteY12" fmla="*/ 1469723 h 6858001"/>
              <a:gd name="connsiteX13" fmla="*/ 4042446 w 7119065"/>
              <a:gd name="connsiteY13" fmla="*/ 1188844 h 6858001"/>
              <a:gd name="connsiteX14" fmla="*/ 4119939 w 7119065"/>
              <a:gd name="connsiteY14" fmla="*/ 1261686 h 6858001"/>
              <a:gd name="connsiteX15" fmla="*/ 4614214 w 7119065"/>
              <a:gd name="connsiteY15" fmla="*/ 1524198 h 6858001"/>
              <a:gd name="connsiteX16" fmla="*/ 4749884 w 7119065"/>
              <a:gd name="connsiteY16" fmla="*/ 1606814 h 6858001"/>
              <a:gd name="connsiteX17" fmla="*/ 4900217 w 7119065"/>
              <a:gd name="connsiteY17" fmla="*/ 1602164 h 6858001"/>
              <a:gd name="connsiteX18" fmla="*/ 4997260 w 7119065"/>
              <a:gd name="connsiteY18" fmla="*/ 1558648 h 6858001"/>
              <a:gd name="connsiteX19" fmla="*/ 5089414 w 7119065"/>
              <a:gd name="connsiteY19" fmla="*/ 1544223 h 6858001"/>
              <a:gd name="connsiteX20" fmla="*/ 5103840 w 7119065"/>
              <a:gd name="connsiteY20" fmla="*/ 1636378 h 6858001"/>
              <a:gd name="connsiteX21" fmla="*/ 5258823 w 7119065"/>
              <a:gd name="connsiteY21" fmla="*/ 1782059 h 6858001"/>
              <a:gd name="connsiteX22" fmla="*/ 5360516 w 7119065"/>
              <a:gd name="connsiteY22" fmla="*/ 1888877 h 6858001"/>
              <a:gd name="connsiteX23" fmla="*/ 5418457 w 7119065"/>
              <a:gd name="connsiteY23" fmla="*/ 2078074 h 6858001"/>
              <a:gd name="connsiteX24" fmla="*/ 5371246 w 7119065"/>
              <a:gd name="connsiteY24" fmla="*/ 2237576 h 6858001"/>
              <a:gd name="connsiteX25" fmla="*/ 5350246 w 7119065"/>
              <a:gd name="connsiteY25" fmla="*/ 2298568 h 6858001"/>
              <a:gd name="connsiteX26" fmla="*/ 5688471 w 7119065"/>
              <a:gd name="connsiteY26" fmla="*/ 2473512 h 6858001"/>
              <a:gd name="connsiteX27" fmla="*/ 5910077 w 7119065"/>
              <a:gd name="connsiteY27" fmla="*/ 2594388 h 6858001"/>
              <a:gd name="connsiteX28" fmla="*/ 6091393 w 7119065"/>
              <a:gd name="connsiteY28" fmla="*/ 2695118 h 6858001"/>
              <a:gd name="connsiteX29" fmla="*/ 6171977 w 7119065"/>
              <a:gd name="connsiteY29" fmla="*/ 2836141 h 6858001"/>
              <a:gd name="connsiteX30" fmla="*/ 6151829 w 7119065"/>
              <a:gd name="connsiteY30" fmla="*/ 2916726 h 6858001"/>
              <a:gd name="connsiteX31" fmla="*/ 6171976 w 7119065"/>
              <a:gd name="connsiteY31" fmla="*/ 3077893 h 6858001"/>
              <a:gd name="connsiteX32" fmla="*/ 6433874 w 7119065"/>
              <a:gd name="connsiteY32" fmla="*/ 3279355 h 6858001"/>
              <a:gd name="connsiteX33" fmla="*/ 6574896 w 7119065"/>
              <a:gd name="connsiteY33" fmla="*/ 3380084 h 6858001"/>
              <a:gd name="connsiteX34" fmla="*/ 6715919 w 7119065"/>
              <a:gd name="connsiteY34" fmla="*/ 3440522 h 6858001"/>
              <a:gd name="connsiteX35" fmla="*/ 6977818 w 7119065"/>
              <a:gd name="connsiteY35" fmla="*/ 3742713 h 6858001"/>
              <a:gd name="connsiteX36" fmla="*/ 7078549 w 7119065"/>
              <a:gd name="connsiteY36" fmla="*/ 3883735 h 6858001"/>
              <a:gd name="connsiteX37" fmla="*/ 7118840 w 7119065"/>
              <a:gd name="connsiteY37" fmla="*/ 4065050 h 6858001"/>
              <a:gd name="connsiteX38" fmla="*/ 6736066 w 7119065"/>
              <a:gd name="connsiteY38" fmla="*/ 4387389 h 6858001"/>
              <a:gd name="connsiteX39" fmla="*/ 6675627 w 7119065"/>
              <a:gd name="connsiteY39" fmla="*/ 4407534 h 6858001"/>
              <a:gd name="connsiteX40" fmla="*/ 5990661 w 7119065"/>
              <a:gd name="connsiteY40" fmla="*/ 4709723 h 6858001"/>
              <a:gd name="connsiteX41" fmla="*/ 5688471 w 7119065"/>
              <a:gd name="connsiteY41" fmla="*/ 4850746 h 6858001"/>
              <a:gd name="connsiteX42" fmla="*/ 5487010 w 7119065"/>
              <a:gd name="connsiteY42" fmla="*/ 4951478 h 6858001"/>
              <a:gd name="connsiteX43" fmla="*/ 5547448 w 7119065"/>
              <a:gd name="connsiteY43" fmla="*/ 5152936 h 6858001"/>
              <a:gd name="connsiteX44" fmla="*/ 5748909 w 7119065"/>
              <a:gd name="connsiteY44" fmla="*/ 5535713 h 6858001"/>
              <a:gd name="connsiteX45" fmla="*/ 5889931 w 7119065"/>
              <a:gd name="connsiteY45" fmla="*/ 5858049 h 6858001"/>
              <a:gd name="connsiteX46" fmla="*/ 6010807 w 7119065"/>
              <a:gd name="connsiteY46" fmla="*/ 6140093 h 6858001"/>
              <a:gd name="connsiteX47" fmla="*/ 5950370 w 7119065"/>
              <a:gd name="connsiteY47" fmla="*/ 6341554 h 6858001"/>
              <a:gd name="connsiteX48" fmla="*/ 5386281 w 7119065"/>
              <a:gd name="connsiteY48" fmla="*/ 6643745 h 6858001"/>
              <a:gd name="connsiteX49" fmla="*/ 5195132 w 7119065"/>
              <a:gd name="connsiteY49" fmla="*/ 6796420 h 6858001"/>
              <a:gd name="connsiteX50" fmla="*/ 5119078 w 7119065"/>
              <a:gd name="connsiteY50" fmla="*/ 6858001 h 6858001"/>
              <a:gd name="connsiteX51" fmla="*/ 3945474 w 7119065"/>
              <a:gd name="connsiteY51" fmla="*/ 6858001 h 6858001"/>
              <a:gd name="connsiteX52" fmla="*/ 3895471 w 7119065"/>
              <a:gd name="connsiteY52" fmla="*/ 6825060 h 6858001"/>
              <a:gd name="connsiteX53" fmla="*/ 3552989 w 7119065"/>
              <a:gd name="connsiteY53" fmla="*/ 6623599 h 6858001"/>
              <a:gd name="connsiteX54" fmla="*/ 2963049 w 7119065"/>
              <a:gd name="connsiteY54" fmla="*/ 6200828 h 6858001"/>
              <a:gd name="connsiteX55" fmla="*/ 2904416 w 7119065"/>
              <a:gd name="connsiteY55" fmla="*/ 6153948 h 6858001"/>
              <a:gd name="connsiteX56" fmla="*/ 2893037 w 7119065"/>
              <a:gd name="connsiteY56" fmla="*/ 6177029 h 6858001"/>
              <a:gd name="connsiteX57" fmla="*/ 2832532 w 7119065"/>
              <a:gd name="connsiteY57" fmla="*/ 6306054 h 6858001"/>
              <a:gd name="connsiteX58" fmla="*/ 2572793 w 7119065"/>
              <a:gd name="connsiteY58" fmla="*/ 6858001 h 6858001"/>
              <a:gd name="connsiteX59" fmla="*/ 2556559 w 7119065"/>
              <a:gd name="connsiteY59" fmla="*/ 6744365 h 6858001"/>
              <a:gd name="connsiteX60" fmla="*/ 2507858 w 7119065"/>
              <a:gd name="connsiteY60" fmla="*/ 6549560 h 6858001"/>
              <a:gd name="connsiteX61" fmla="*/ 2459156 w 7119065"/>
              <a:gd name="connsiteY61" fmla="*/ 6192417 h 6858001"/>
              <a:gd name="connsiteX62" fmla="*/ 2410455 w 7119065"/>
              <a:gd name="connsiteY62" fmla="*/ 6306054 h 6858001"/>
              <a:gd name="connsiteX63" fmla="*/ 2377988 w 7119065"/>
              <a:gd name="connsiteY63" fmla="*/ 6435923 h 6858001"/>
              <a:gd name="connsiteX64" fmla="*/ 2361754 w 7119065"/>
              <a:gd name="connsiteY64" fmla="*/ 6354755 h 6858001"/>
              <a:gd name="connsiteX65" fmla="*/ 2345520 w 7119065"/>
              <a:gd name="connsiteY65" fmla="*/ 6257352 h 6858001"/>
              <a:gd name="connsiteX66" fmla="*/ 2313054 w 7119065"/>
              <a:gd name="connsiteY66" fmla="*/ 6176183 h 6858001"/>
              <a:gd name="connsiteX67" fmla="*/ 2296819 w 7119065"/>
              <a:gd name="connsiteY67" fmla="*/ 6078781 h 6858001"/>
              <a:gd name="connsiteX68" fmla="*/ 2166949 w 7119065"/>
              <a:gd name="connsiteY68" fmla="*/ 5819042 h 6858001"/>
              <a:gd name="connsiteX69" fmla="*/ 2102015 w 7119065"/>
              <a:gd name="connsiteY69" fmla="*/ 5948910 h 6858001"/>
              <a:gd name="connsiteX70" fmla="*/ 2069547 w 7119065"/>
              <a:gd name="connsiteY70" fmla="*/ 5997612 h 6858001"/>
              <a:gd name="connsiteX71" fmla="*/ 2037079 w 7119065"/>
              <a:gd name="connsiteY71" fmla="*/ 5867743 h 6858001"/>
              <a:gd name="connsiteX72" fmla="*/ 1663703 w 7119065"/>
              <a:gd name="connsiteY72" fmla="*/ 5819042 h 6858001"/>
              <a:gd name="connsiteX73" fmla="*/ 1615002 w 7119065"/>
              <a:gd name="connsiteY73" fmla="*/ 5802808 h 6858001"/>
              <a:gd name="connsiteX74" fmla="*/ 1582535 w 7119065"/>
              <a:gd name="connsiteY74" fmla="*/ 5754106 h 6858001"/>
              <a:gd name="connsiteX75" fmla="*/ 1550068 w 7119065"/>
              <a:gd name="connsiteY75" fmla="*/ 5689171 h 6858001"/>
              <a:gd name="connsiteX76" fmla="*/ 1539222 w 7119065"/>
              <a:gd name="connsiteY76" fmla="*/ 5567724 h 6858001"/>
              <a:gd name="connsiteX77" fmla="*/ 1536303 w 7119065"/>
              <a:gd name="connsiteY77" fmla="*/ 5501604 h 6858001"/>
              <a:gd name="connsiteX78" fmla="*/ 1520250 w 7119065"/>
              <a:gd name="connsiteY78" fmla="*/ 5520300 h 6858001"/>
              <a:gd name="connsiteX79" fmla="*/ 1236195 w 7119065"/>
              <a:gd name="connsiteY79" fmla="*/ 5696880 h 6858001"/>
              <a:gd name="connsiteX80" fmla="*/ 913856 w 7119065"/>
              <a:gd name="connsiteY80" fmla="*/ 5978926 h 6858001"/>
              <a:gd name="connsiteX81" fmla="*/ 792979 w 7119065"/>
              <a:gd name="connsiteY81" fmla="*/ 6059510 h 6858001"/>
              <a:gd name="connsiteX82" fmla="*/ 692249 w 7119065"/>
              <a:gd name="connsiteY82" fmla="*/ 6180387 h 6858001"/>
              <a:gd name="connsiteX83" fmla="*/ 631812 w 7119065"/>
              <a:gd name="connsiteY83" fmla="*/ 6220679 h 6858001"/>
              <a:gd name="connsiteX84" fmla="*/ 490788 w 7119065"/>
              <a:gd name="connsiteY84" fmla="*/ 6381847 h 6858001"/>
              <a:gd name="connsiteX85" fmla="*/ 390059 w 7119065"/>
              <a:gd name="connsiteY85" fmla="*/ 6502724 h 6858001"/>
              <a:gd name="connsiteX86" fmla="*/ 309475 w 7119065"/>
              <a:gd name="connsiteY86" fmla="*/ 5918486 h 6858001"/>
              <a:gd name="connsiteX87" fmla="*/ 269182 w 7119065"/>
              <a:gd name="connsiteY87" fmla="*/ 5978926 h 6858001"/>
              <a:gd name="connsiteX88" fmla="*/ 148305 w 7119065"/>
              <a:gd name="connsiteY88" fmla="*/ 6140093 h 6858001"/>
              <a:gd name="connsiteX89" fmla="*/ 87867 w 7119065"/>
              <a:gd name="connsiteY89" fmla="*/ 6200532 h 6858001"/>
              <a:gd name="connsiteX90" fmla="*/ 0 w 7119065"/>
              <a:gd name="connsiteY90" fmla="*/ 6302347 h 6858001"/>
              <a:gd name="connsiteX91" fmla="*/ 0 w 7119065"/>
              <a:gd name="connsiteY91" fmla="*/ 848488 h 6858001"/>
              <a:gd name="connsiteX92" fmla="*/ 12935 w 7119065"/>
              <a:gd name="connsiteY92" fmla="*/ 840719 h 6858001"/>
              <a:gd name="connsiteX93" fmla="*/ 228890 w 7119065"/>
              <a:gd name="connsiteY93" fmla="*/ 700659 h 6858001"/>
              <a:gd name="connsiteX94" fmla="*/ 249036 w 7119065"/>
              <a:gd name="connsiteY94" fmla="*/ 640220 h 6858001"/>
              <a:gd name="connsiteX95" fmla="*/ 591520 w 7119065"/>
              <a:gd name="connsiteY95" fmla="*/ 438761 h 6858001"/>
              <a:gd name="connsiteX96" fmla="*/ 1075025 w 7119065"/>
              <a:gd name="connsiteY96" fmla="*/ 277591 h 6858001"/>
              <a:gd name="connsiteX97" fmla="*/ 1135462 w 7119065"/>
              <a:gd name="connsiteY97" fmla="*/ 257446 h 6858001"/>
              <a:gd name="connsiteX98" fmla="*/ 1195900 w 7119065"/>
              <a:gd name="connsiteY98" fmla="*/ 237300 h 6858001"/>
              <a:gd name="connsiteX99" fmla="*/ 1498091 w 7119065"/>
              <a:gd name="connsiteY99" fmla="*/ 116424 h 6858001"/>
              <a:gd name="connsiteX100" fmla="*/ 1739844 w 7119065"/>
              <a:gd name="connsiteY100" fmla="*/ 1569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7119065" h="6858001">
                <a:moveTo>
                  <a:pt x="2273408" y="0"/>
                </a:moveTo>
                <a:lnTo>
                  <a:pt x="3577588" y="0"/>
                </a:lnTo>
                <a:lnTo>
                  <a:pt x="3613426" y="35839"/>
                </a:lnTo>
                <a:cubicBezTo>
                  <a:pt x="3640288" y="109708"/>
                  <a:pt x="3701833" y="179235"/>
                  <a:pt x="3694011" y="257446"/>
                </a:cubicBezTo>
                <a:cubicBezTo>
                  <a:pt x="3646370" y="733872"/>
                  <a:pt x="3595942" y="835410"/>
                  <a:pt x="3270945" y="1083435"/>
                </a:cubicBezTo>
                <a:cubicBezTo>
                  <a:pt x="3109551" y="1206602"/>
                  <a:pt x="2767292" y="1425918"/>
                  <a:pt x="2767292" y="1425918"/>
                </a:cubicBezTo>
                <a:cubicBezTo>
                  <a:pt x="2747147" y="1452778"/>
                  <a:pt x="2700271" y="1473578"/>
                  <a:pt x="2706856" y="1506501"/>
                </a:cubicBezTo>
                <a:cubicBezTo>
                  <a:pt x="2712285" y="1533651"/>
                  <a:pt x="2760817" y="1519041"/>
                  <a:pt x="2787439" y="1526647"/>
                </a:cubicBezTo>
                <a:cubicBezTo>
                  <a:pt x="2950220" y="1573156"/>
                  <a:pt x="2715045" y="1534716"/>
                  <a:pt x="3069484" y="1566940"/>
                </a:cubicBezTo>
                <a:cubicBezTo>
                  <a:pt x="3171312" y="1587905"/>
                  <a:pt x="3271967" y="1607588"/>
                  <a:pt x="3371808" y="1627427"/>
                </a:cubicBezTo>
                <a:lnTo>
                  <a:pt x="3425498" y="1638514"/>
                </a:lnTo>
                <a:lnTo>
                  <a:pt x="3466083" y="1618956"/>
                </a:lnTo>
                <a:cubicBezTo>
                  <a:pt x="3596407" y="1554758"/>
                  <a:pt x="3753648" y="1471485"/>
                  <a:pt x="3755970" y="1469723"/>
                </a:cubicBezTo>
                <a:cubicBezTo>
                  <a:pt x="3862496" y="1388871"/>
                  <a:pt x="4042446" y="1188844"/>
                  <a:pt x="4042446" y="1188844"/>
                </a:cubicBezTo>
                <a:cubicBezTo>
                  <a:pt x="4068277" y="1213125"/>
                  <a:pt x="4090118" y="1242515"/>
                  <a:pt x="4119939" y="1261686"/>
                </a:cubicBezTo>
                <a:cubicBezTo>
                  <a:pt x="4467325" y="1485018"/>
                  <a:pt x="4326014" y="1371133"/>
                  <a:pt x="4614214" y="1524198"/>
                </a:cubicBezTo>
                <a:cubicBezTo>
                  <a:pt x="4660976" y="1549033"/>
                  <a:pt x="4704661" y="1579275"/>
                  <a:pt x="4749884" y="1606814"/>
                </a:cubicBezTo>
                <a:cubicBezTo>
                  <a:pt x="4799994" y="1605264"/>
                  <a:pt x="4851006" y="1611746"/>
                  <a:pt x="4900217" y="1602164"/>
                </a:cubicBezTo>
                <a:cubicBezTo>
                  <a:pt x="4935014" y="1595388"/>
                  <a:pt x="4963363" y="1569029"/>
                  <a:pt x="4997260" y="1558648"/>
                </a:cubicBezTo>
                <a:cubicBezTo>
                  <a:pt x="5026989" y="1549544"/>
                  <a:pt x="5058696" y="1549031"/>
                  <a:pt x="5089414" y="1544223"/>
                </a:cubicBezTo>
                <a:cubicBezTo>
                  <a:pt x="5094222" y="1574942"/>
                  <a:pt x="5085801" y="1611052"/>
                  <a:pt x="5103840" y="1636378"/>
                </a:cubicBezTo>
                <a:cubicBezTo>
                  <a:pt x="5144975" y="1694127"/>
                  <a:pt x="5209935" y="1730708"/>
                  <a:pt x="5258823" y="1782059"/>
                </a:cubicBezTo>
                <a:cubicBezTo>
                  <a:pt x="5292720" y="1817666"/>
                  <a:pt x="5331995" y="1848835"/>
                  <a:pt x="5360516" y="1888877"/>
                </a:cubicBezTo>
                <a:cubicBezTo>
                  <a:pt x="5407431" y="1954741"/>
                  <a:pt x="5406724" y="2003123"/>
                  <a:pt x="5418457" y="2078074"/>
                </a:cubicBezTo>
                <a:cubicBezTo>
                  <a:pt x="5399799" y="2129776"/>
                  <a:pt x="5386982" y="2184409"/>
                  <a:pt x="5371246" y="2237576"/>
                </a:cubicBezTo>
                <a:lnTo>
                  <a:pt x="5350246" y="2298568"/>
                </a:lnTo>
                <a:lnTo>
                  <a:pt x="5688471" y="2473512"/>
                </a:lnTo>
                <a:cubicBezTo>
                  <a:pt x="5762971" y="2512623"/>
                  <a:pt x="5836350" y="2553838"/>
                  <a:pt x="5910077" y="2594388"/>
                </a:cubicBezTo>
                <a:lnTo>
                  <a:pt x="6091393" y="2695118"/>
                </a:lnTo>
                <a:cubicBezTo>
                  <a:pt x="6110301" y="2723479"/>
                  <a:pt x="6168044" y="2804682"/>
                  <a:pt x="6171977" y="2836141"/>
                </a:cubicBezTo>
                <a:cubicBezTo>
                  <a:pt x="6175411" y="2863616"/>
                  <a:pt x="6158544" y="2889865"/>
                  <a:pt x="6151829" y="2916726"/>
                </a:cubicBezTo>
                <a:cubicBezTo>
                  <a:pt x="6158544" y="2970449"/>
                  <a:pt x="6150649" y="3028130"/>
                  <a:pt x="6171976" y="3077893"/>
                </a:cubicBezTo>
                <a:cubicBezTo>
                  <a:pt x="6230638" y="3214769"/>
                  <a:pt x="6318005" y="3209832"/>
                  <a:pt x="6433874" y="3279355"/>
                </a:cubicBezTo>
                <a:cubicBezTo>
                  <a:pt x="6483409" y="3309076"/>
                  <a:pt x="6524740" y="3351424"/>
                  <a:pt x="6574896" y="3380084"/>
                </a:cubicBezTo>
                <a:cubicBezTo>
                  <a:pt x="6619301" y="3405458"/>
                  <a:pt x="6672363" y="3413719"/>
                  <a:pt x="6715919" y="3440522"/>
                </a:cubicBezTo>
                <a:cubicBezTo>
                  <a:pt x="6861798" y="3530295"/>
                  <a:pt x="6866060" y="3597428"/>
                  <a:pt x="6977818" y="3742713"/>
                </a:cubicBezTo>
                <a:cubicBezTo>
                  <a:pt x="7094496" y="3894393"/>
                  <a:pt x="6988617" y="3703874"/>
                  <a:pt x="7078549" y="3883735"/>
                </a:cubicBezTo>
                <a:cubicBezTo>
                  <a:pt x="7083466" y="3903403"/>
                  <a:pt x="7122368" y="4053586"/>
                  <a:pt x="7118840" y="4065050"/>
                </a:cubicBezTo>
                <a:cubicBezTo>
                  <a:pt x="7059663" y="4257373"/>
                  <a:pt x="6904004" y="4298480"/>
                  <a:pt x="6736066" y="4387389"/>
                </a:cubicBezTo>
                <a:cubicBezTo>
                  <a:pt x="6717298" y="4397323"/>
                  <a:pt x="6695119" y="4399106"/>
                  <a:pt x="6675627" y="4407534"/>
                </a:cubicBezTo>
                <a:lnTo>
                  <a:pt x="5990661" y="4709723"/>
                </a:lnTo>
                <a:cubicBezTo>
                  <a:pt x="5889254" y="4755254"/>
                  <a:pt x="5789665" y="4804750"/>
                  <a:pt x="5688471" y="4850746"/>
                </a:cubicBezTo>
                <a:cubicBezTo>
                  <a:pt x="5505201" y="4934052"/>
                  <a:pt x="5599467" y="4876506"/>
                  <a:pt x="5487010" y="4951478"/>
                </a:cubicBezTo>
                <a:cubicBezTo>
                  <a:pt x="5507156" y="5018631"/>
                  <a:pt x="5523211" y="5087149"/>
                  <a:pt x="5547448" y="5152936"/>
                </a:cubicBezTo>
                <a:cubicBezTo>
                  <a:pt x="5621846" y="5354873"/>
                  <a:pt x="5638991" y="5337861"/>
                  <a:pt x="5748909" y="5535713"/>
                </a:cubicBezTo>
                <a:cubicBezTo>
                  <a:pt x="5878340" y="5768689"/>
                  <a:pt x="5786255" y="5621068"/>
                  <a:pt x="5889931" y="5858049"/>
                </a:cubicBezTo>
                <a:cubicBezTo>
                  <a:pt x="6029337" y="6176690"/>
                  <a:pt x="5923361" y="5877750"/>
                  <a:pt x="6010807" y="6140093"/>
                </a:cubicBezTo>
                <a:cubicBezTo>
                  <a:pt x="5990661" y="6207247"/>
                  <a:pt x="5999947" y="6291978"/>
                  <a:pt x="5950370" y="6341554"/>
                </a:cubicBezTo>
                <a:cubicBezTo>
                  <a:pt x="5706966" y="6584960"/>
                  <a:pt x="5624916" y="6487715"/>
                  <a:pt x="5386281" y="6643745"/>
                </a:cubicBezTo>
                <a:cubicBezTo>
                  <a:pt x="5343999" y="6671392"/>
                  <a:pt x="5274340" y="6731118"/>
                  <a:pt x="5195132" y="6796420"/>
                </a:cubicBezTo>
                <a:lnTo>
                  <a:pt x="5119078" y="6858001"/>
                </a:lnTo>
                <a:lnTo>
                  <a:pt x="3945474" y="6858001"/>
                </a:lnTo>
                <a:lnTo>
                  <a:pt x="3895471" y="6825060"/>
                </a:lnTo>
                <a:cubicBezTo>
                  <a:pt x="3781898" y="6756917"/>
                  <a:pt x="3663193" y="6697067"/>
                  <a:pt x="3552989" y="6623599"/>
                </a:cubicBezTo>
                <a:cubicBezTo>
                  <a:pt x="3351822" y="6489488"/>
                  <a:pt x="3154806" y="6348565"/>
                  <a:pt x="2963049" y="6200828"/>
                </a:cubicBezTo>
                <a:lnTo>
                  <a:pt x="2904416" y="6153948"/>
                </a:lnTo>
                <a:lnTo>
                  <a:pt x="2893037" y="6177029"/>
                </a:lnTo>
                <a:cubicBezTo>
                  <a:pt x="2872868" y="6220284"/>
                  <a:pt x="2853165" y="6263643"/>
                  <a:pt x="2832532" y="6306054"/>
                </a:cubicBezTo>
                <a:cubicBezTo>
                  <a:pt x="2832522" y="6306074"/>
                  <a:pt x="2572803" y="6857979"/>
                  <a:pt x="2572793" y="6858001"/>
                </a:cubicBezTo>
                <a:cubicBezTo>
                  <a:pt x="2567382" y="6820121"/>
                  <a:pt x="2564442" y="6781807"/>
                  <a:pt x="2556559" y="6744365"/>
                </a:cubicBezTo>
                <a:cubicBezTo>
                  <a:pt x="2542770" y="6678866"/>
                  <a:pt x="2517323" y="6615821"/>
                  <a:pt x="2507858" y="6549560"/>
                </a:cubicBezTo>
                <a:cubicBezTo>
                  <a:pt x="2448160" y="6131678"/>
                  <a:pt x="2535361" y="6421032"/>
                  <a:pt x="2459156" y="6192417"/>
                </a:cubicBezTo>
                <a:cubicBezTo>
                  <a:pt x="2442922" y="6230297"/>
                  <a:pt x="2423487" y="6266957"/>
                  <a:pt x="2410455" y="6306054"/>
                </a:cubicBezTo>
                <a:cubicBezTo>
                  <a:pt x="2396345" y="6348386"/>
                  <a:pt x="2409542" y="6404371"/>
                  <a:pt x="2377988" y="6435923"/>
                </a:cubicBezTo>
                <a:cubicBezTo>
                  <a:pt x="2358477" y="6455435"/>
                  <a:pt x="2366690" y="6381902"/>
                  <a:pt x="2361754" y="6354755"/>
                </a:cubicBezTo>
                <a:cubicBezTo>
                  <a:pt x="2355866" y="6322371"/>
                  <a:pt x="2350931" y="6289820"/>
                  <a:pt x="2345520" y="6257352"/>
                </a:cubicBezTo>
                <a:cubicBezTo>
                  <a:pt x="2334698" y="6230297"/>
                  <a:pt x="2320720" y="6204298"/>
                  <a:pt x="2313054" y="6176183"/>
                </a:cubicBezTo>
                <a:cubicBezTo>
                  <a:pt x="2304392" y="6144427"/>
                  <a:pt x="2307228" y="6110007"/>
                  <a:pt x="2296819" y="6078781"/>
                </a:cubicBezTo>
                <a:cubicBezTo>
                  <a:pt x="2263758" y="5979598"/>
                  <a:pt x="2217729" y="5907906"/>
                  <a:pt x="2166949" y="5819042"/>
                </a:cubicBezTo>
                <a:cubicBezTo>
                  <a:pt x="2166949" y="5819042"/>
                  <a:pt x="2125191" y="5906422"/>
                  <a:pt x="2102015" y="5948910"/>
                </a:cubicBezTo>
                <a:cubicBezTo>
                  <a:pt x="2092671" y="5966040"/>
                  <a:pt x="2081735" y="6012848"/>
                  <a:pt x="2069547" y="5997612"/>
                </a:cubicBezTo>
                <a:cubicBezTo>
                  <a:pt x="2041671" y="5962769"/>
                  <a:pt x="2047902" y="5911032"/>
                  <a:pt x="2037079" y="5867743"/>
                </a:cubicBezTo>
                <a:cubicBezTo>
                  <a:pt x="1670783" y="5847392"/>
                  <a:pt x="1848889" y="5888485"/>
                  <a:pt x="1663703" y="5819042"/>
                </a:cubicBezTo>
                <a:cubicBezTo>
                  <a:pt x="1647681" y="5813032"/>
                  <a:pt x="1628364" y="5813497"/>
                  <a:pt x="1615002" y="5802808"/>
                </a:cubicBezTo>
                <a:cubicBezTo>
                  <a:pt x="1599767" y="5790620"/>
                  <a:pt x="1592214" y="5771046"/>
                  <a:pt x="1582535" y="5754106"/>
                </a:cubicBezTo>
                <a:cubicBezTo>
                  <a:pt x="1570529" y="5733095"/>
                  <a:pt x="1553842" y="5713075"/>
                  <a:pt x="1550068" y="5689171"/>
                </a:cubicBezTo>
                <a:cubicBezTo>
                  <a:pt x="1543723" y="5648995"/>
                  <a:pt x="1541018" y="5608411"/>
                  <a:pt x="1539222" y="5567724"/>
                </a:cubicBezTo>
                <a:lnTo>
                  <a:pt x="1536303" y="5501604"/>
                </a:lnTo>
                <a:lnTo>
                  <a:pt x="1520250" y="5520300"/>
                </a:lnTo>
                <a:cubicBezTo>
                  <a:pt x="1462036" y="5583480"/>
                  <a:pt x="1491566" y="5498258"/>
                  <a:pt x="1236195" y="5696880"/>
                </a:cubicBezTo>
                <a:cubicBezTo>
                  <a:pt x="1123498" y="5784534"/>
                  <a:pt x="1032647" y="5899731"/>
                  <a:pt x="913856" y="5978926"/>
                </a:cubicBezTo>
                <a:cubicBezTo>
                  <a:pt x="873564" y="6005787"/>
                  <a:pt x="831204" y="6029780"/>
                  <a:pt x="792979" y="6059510"/>
                </a:cubicBezTo>
                <a:cubicBezTo>
                  <a:pt x="644473" y="6175015"/>
                  <a:pt x="808642" y="6063995"/>
                  <a:pt x="692249" y="6180387"/>
                </a:cubicBezTo>
                <a:cubicBezTo>
                  <a:pt x="675128" y="6197507"/>
                  <a:pt x="650195" y="6204921"/>
                  <a:pt x="631812" y="6220679"/>
                </a:cubicBezTo>
                <a:cubicBezTo>
                  <a:pt x="524931" y="6312291"/>
                  <a:pt x="576276" y="6282110"/>
                  <a:pt x="490788" y="6381847"/>
                </a:cubicBezTo>
                <a:cubicBezTo>
                  <a:pt x="374455" y="6517569"/>
                  <a:pt x="479106" y="6369151"/>
                  <a:pt x="390059" y="6502724"/>
                </a:cubicBezTo>
                <a:cubicBezTo>
                  <a:pt x="203547" y="5881021"/>
                  <a:pt x="496151" y="6914098"/>
                  <a:pt x="309475" y="5918486"/>
                </a:cubicBezTo>
                <a:cubicBezTo>
                  <a:pt x="305012" y="5894690"/>
                  <a:pt x="283423" y="5959344"/>
                  <a:pt x="269182" y="5978926"/>
                </a:cubicBezTo>
                <a:cubicBezTo>
                  <a:pt x="229685" y="6033234"/>
                  <a:pt x="190831" y="6088119"/>
                  <a:pt x="148305" y="6140093"/>
                </a:cubicBezTo>
                <a:cubicBezTo>
                  <a:pt x="130265" y="6162146"/>
                  <a:pt x="106982" y="6179405"/>
                  <a:pt x="87867" y="6200532"/>
                </a:cubicBezTo>
                <a:lnTo>
                  <a:pt x="0" y="6302347"/>
                </a:lnTo>
                <a:lnTo>
                  <a:pt x="0" y="848488"/>
                </a:lnTo>
                <a:lnTo>
                  <a:pt x="12935" y="840719"/>
                </a:lnTo>
                <a:cubicBezTo>
                  <a:pt x="85902" y="796881"/>
                  <a:pt x="79675" y="800136"/>
                  <a:pt x="228890" y="700659"/>
                </a:cubicBezTo>
                <a:cubicBezTo>
                  <a:pt x="235605" y="680513"/>
                  <a:pt x="233164" y="654327"/>
                  <a:pt x="249036" y="640220"/>
                </a:cubicBezTo>
                <a:cubicBezTo>
                  <a:pt x="281186" y="611643"/>
                  <a:pt x="559612" y="451524"/>
                  <a:pt x="591520" y="438761"/>
                </a:cubicBezTo>
                <a:cubicBezTo>
                  <a:pt x="749256" y="375668"/>
                  <a:pt x="913856" y="331316"/>
                  <a:pt x="1075025" y="277591"/>
                </a:cubicBezTo>
                <a:lnTo>
                  <a:pt x="1135462" y="257446"/>
                </a:lnTo>
                <a:cubicBezTo>
                  <a:pt x="1155608" y="250730"/>
                  <a:pt x="1176185" y="245187"/>
                  <a:pt x="1195900" y="237300"/>
                </a:cubicBezTo>
                <a:cubicBezTo>
                  <a:pt x="1296630" y="197007"/>
                  <a:pt x="1401055" y="164941"/>
                  <a:pt x="1498091" y="116424"/>
                </a:cubicBezTo>
                <a:cubicBezTo>
                  <a:pt x="1544882" y="93028"/>
                  <a:pt x="1681895" y="17398"/>
                  <a:pt x="1739844" y="1569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20" name="Freeform: Shape 19"/>
          <p:cNvSpPr/>
          <p:nvPr userDrawn="1"/>
        </p:nvSpPr>
        <p:spPr bwMode="auto">
          <a:xfrm>
            <a:off x="-1582057" y="478971"/>
            <a:ext cx="10087472" cy="5892800"/>
          </a:xfrm>
          <a:custGeom>
            <a:avLst/>
            <a:gdLst>
              <a:gd name="connsiteX0" fmla="*/ 9855200 w 10087472"/>
              <a:gd name="connsiteY0" fmla="*/ 2554515 h 5892800"/>
              <a:gd name="connsiteX1" fmla="*/ 10087428 w 10087472"/>
              <a:gd name="connsiteY1" fmla="*/ 348343 h 5892800"/>
              <a:gd name="connsiteX2" fmla="*/ 10029371 w 10087472"/>
              <a:gd name="connsiteY2" fmla="*/ 333829 h 5892800"/>
              <a:gd name="connsiteX3" fmla="*/ 9550400 w 10087472"/>
              <a:gd name="connsiteY3" fmla="*/ 290286 h 5892800"/>
              <a:gd name="connsiteX4" fmla="*/ 8694057 w 10087472"/>
              <a:gd name="connsiteY4" fmla="*/ 217715 h 5892800"/>
              <a:gd name="connsiteX5" fmla="*/ 7968343 w 10087472"/>
              <a:gd name="connsiteY5" fmla="*/ 130629 h 5892800"/>
              <a:gd name="connsiteX6" fmla="*/ 7576457 w 10087472"/>
              <a:gd name="connsiteY6" fmla="*/ 58058 h 5892800"/>
              <a:gd name="connsiteX7" fmla="*/ 7344228 w 10087472"/>
              <a:gd name="connsiteY7" fmla="*/ 0 h 5892800"/>
              <a:gd name="connsiteX8" fmla="*/ 3178628 w 10087472"/>
              <a:gd name="connsiteY8" fmla="*/ 203200 h 5892800"/>
              <a:gd name="connsiteX9" fmla="*/ 2017486 w 10087472"/>
              <a:gd name="connsiteY9" fmla="*/ 261258 h 5892800"/>
              <a:gd name="connsiteX10" fmla="*/ 1785257 w 10087472"/>
              <a:gd name="connsiteY10" fmla="*/ 275772 h 5892800"/>
              <a:gd name="connsiteX11" fmla="*/ 3048000 w 10087472"/>
              <a:gd name="connsiteY11" fmla="*/ 261258 h 5892800"/>
              <a:gd name="connsiteX12" fmla="*/ 3410857 w 10087472"/>
              <a:gd name="connsiteY12" fmla="*/ 232229 h 5892800"/>
              <a:gd name="connsiteX13" fmla="*/ 3526971 w 10087472"/>
              <a:gd name="connsiteY13" fmla="*/ 217715 h 5892800"/>
              <a:gd name="connsiteX14" fmla="*/ 7547428 w 10087472"/>
              <a:gd name="connsiteY14" fmla="*/ 58058 h 5892800"/>
              <a:gd name="connsiteX15" fmla="*/ 9114971 w 10087472"/>
              <a:gd name="connsiteY15" fmla="*/ 101600 h 5892800"/>
              <a:gd name="connsiteX16" fmla="*/ 9173028 w 10087472"/>
              <a:gd name="connsiteY16" fmla="*/ 116115 h 5892800"/>
              <a:gd name="connsiteX17" fmla="*/ 9666514 w 10087472"/>
              <a:gd name="connsiteY17" fmla="*/ 261258 h 5892800"/>
              <a:gd name="connsiteX18" fmla="*/ 9739086 w 10087472"/>
              <a:gd name="connsiteY18" fmla="*/ 290286 h 5892800"/>
              <a:gd name="connsiteX19" fmla="*/ 9695543 w 10087472"/>
              <a:gd name="connsiteY19" fmla="*/ 319315 h 5892800"/>
              <a:gd name="connsiteX20" fmla="*/ 9608457 w 10087472"/>
              <a:gd name="connsiteY20" fmla="*/ 348343 h 5892800"/>
              <a:gd name="connsiteX21" fmla="*/ 9652000 w 10087472"/>
              <a:gd name="connsiteY21" fmla="*/ 362858 h 5892800"/>
              <a:gd name="connsiteX22" fmla="*/ 9782628 w 10087472"/>
              <a:gd name="connsiteY22" fmla="*/ 377372 h 5892800"/>
              <a:gd name="connsiteX23" fmla="*/ 9158514 w 10087472"/>
              <a:gd name="connsiteY23" fmla="*/ 493486 h 5892800"/>
              <a:gd name="connsiteX24" fmla="*/ 7736114 w 10087472"/>
              <a:gd name="connsiteY24" fmla="*/ 638629 h 5892800"/>
              <a:gd name="connsiteX25" fmla="*/ 6008914 w 10087472"/>
              <a:gd name="connsiteY25" fmla="*/ 798286 h 5892800"/>
              <a:gd name="connsiteX26" fmla="*/ 6487886 w 10087472"/>
              <a:gd name="connsiteY26" fmla="*/ 841829 h 5892800"/>
              <a:gd name="connsiteX27" fmla="*/ 6647543 w 10087472"/>
              <a:gd name="connsiteY27" fmla="*/ 885372 h 5892800"/>
              <a:gd name="connsiteX28" fmla="*/ 6545943 w 10087472"/>
              <a:gd name="connsiteY28" fmla="*/ 1001486 h 5892800"/>
              <a:gd name="connsiteX29" fmla="*/ 6502400 w 10087472"/>
              <a:gd name="connsiteY29" fmla="*/ 1045029 h 5892800"/>
              <a:gd name="connsiteX30" fmla="*/ 6037943 w 10087472"/>
              <a:gd name="connsiteY30" fmla="*/ 1320800 h 5892800"/>
              <a:gd name="connsiteX31" fmla="*/ 5878286 w 10087472"/>
              <a:gd name="connsiteY31" fmla="*/ 1480458 h 5892800"/>
              <a:gd name="connsiteX32" fmla="*/ 6212114 w 10087472"/>
              <a:gd name="connsiteY32" fmla="*/ 1654629 h 5892800"/>
              <a:gd name="connsiteX33" fmla="*/ 7358743 w 10087472"/>
              <a:gd name="connsiteY33" fmla="*/ 1770743 h 5892800"/>
              <a:gd name="connsiteX34" fmla="*/ 8795657 w 10087472"/>
              <a:gd name="connsiteY34" fmla="*/ 1727200 h 5892800"/>
              <a:gd name="connsiteX35" fmla="*/ 9347200 w 10087472"/>
              <a:gd name="connsiteY35" fmla="*/ 1698172 h 5892800"/>
              <a:gd name="connsiteX36" fmla="*/ 7692571 w 10087472"/>
              <a:gd name="connsiteY36" fmla="*/ 1857829 h 5892800"/>
              <a:gd name="connsiteX37" fmla="*/ 7445828 w 10087472"/>
              <a:gd name="connsiteY37" fmla="*/ 1886858 h 5892800"/>
              <a:gd name="connsiteX38" fmla="*/ 5268686 w 10087472"/>
              <a:gd name="connsiteY38" fmla="*/ 1988458 h 5892800"/>
              <a:gd name="connsiteX39" fmla="*/ 5007428 w 10087472"/>
              <a:gd name="connsiteY39" fmla="*/ 2017486 h 5892800"/>
              <a:gd name="connsiteX40" fmla="*/ 3802743 w 10087472"/>
              <a:gd name="connsiteY40" fmla="*/ 2046515 h 5892800"/>
              <a:gd name="connsiteX41" fmla="*/ 4905828 w 10087472"/>
              <a:gd name="connsiteY41" fmla="*/ 2032000 h 5892800"/>
              <a:gd name="connsiteX42" fmla="*/ 5631543 w 10087472"/>
              <a:gd name="connsiteY42" fmla="*/ 2061029 h 5892800"/>
              <a:gd name="connsiteX43" fmla="*/ 5747657 w 10087472"/>
              <a:gd name="connsiteY43" fmla="*/ 2133600 h 5892800"/>
              <a:gd name="connsiteX44" fmla="*/ 5733143 w 10087472"/>
              <a:gd name="connsiteY44" fmla="*/ 2249715 h 5892800"/>
              <a:gd name="connsiteX45" fmla="*/ 6357257 w 10087472"/>
              <a:gd name="connsiteY45" fmla="*/ 2540000 h 5892800"/>
              <a:gd name="connsiteX46" fmla="*/ 7852228 w 10087472"/>
              <a:gd name="connsiteY46" fmla="*/ 2554515 h 5892800"/>
              <a:gd name="connsiteX47" fmla="*/ 9463314 w 10087472"/>
              <a:gd name="connsiteY47" fmla="*/ 2583543 h 5892800"/>
              <a:gd name="connsiteX48" fmla="*/ 9100457 w 10087472"/>
              <a:gd name="connsiteY48" fmla="*/ 2670629 h 5892800"/>
              <a:gd name="connsiteX49" fmla="*/ 8940800 w 10087472"/>
              <a:gd name="connsiteY49" fmla="*/ 2714172 h 5892800"/>
              <a:gd name="connsiteX50" fmla="*/ 6734628 w 10087472"/>
              <a:gd name="connsiteY50" fmla="*/ 3135086 h 5892800"/>
              <a:gd name="connsiteX51" fmla="*/ 6415314 w 10087472"/>
              <a:gd name="connsiteY51" fmla="*/ 3178629 h 5892800"/>
              <a:gd name="connsiteX52" fmla="*/ 4731657 w 10087472"/>
              <a:gd name="connsiteY52" fmla="*/ 3381829 h 5892800"/>
              <a:gd name="connsiteX53" fmla="*/ 3468914 w 10087472"/>
              <a:gd name="connsiteY53" fmla="*/ 3454400 h 5892800"/>
              <a:gd name="connsiteX54" fmla="*/ 3512457 w 10087472"/>
              <a:gd name="connsiteY54" fmla="*/ 3468915 h 5892800"/>
              <a:gd name="connsiteX55" fmla="*/ 4992914 w 10087472"/>
              <a:gd name="connsiteY55" fmla="*/ 3236686 h 5892800"/>
              <a:gd name="connsiteX56" fmla="*/ 7692571 w 10087472"/>
              <a:gd name="connsiteY56" fmla="*/ 2975429 h 5892800"/>
              <a:gd name="connsiteX57" fmla="*/ 7431314 w 10087472"/>
              <a:gd name="connsiteY57" fmla="*/ 3048000 h 5892800"/>
              <a:gd name="connsiteX58" fmla="*/ 7663543 w 10087472"/>
              <a:gd name="connsiteY58" fmla="*/ 3062515 h 5892800"/>
              <a:gd name="connsiteX59" fmla="*/ 8229600 w 10087472"/>
              <a:gd name="connsiteY59" fmla="*/ 3048000 h 5892800"/>
              <a:gd name="connsiteX60" fmla="*/ 8345714 w 10087472"/>
              <a:gd name="connsiteY60" fmla="*/ 3033486 h 5892800"/>
              <a:gd name="connsiteX61" fmla="*/ 6023428 w 10087472"/>
              <a:gd name="connsiteY61" fmla="*/ 3599543 h 5892800"/>
              <a:gd name="connsiteX62" fmla="*/ 1204686 w 10087472"/>
              <a:gd name="connsiteY62" fmla="*/ 4383315 h 5892800"/>
              <a:gd name="connsiteX63" fmla="*/ 986971 w 10087472"/>
              <a:gd name="connsiteY63" fmla="*/ 4412343 h 5892800"/>
              <a:gd name="connsiteX64" fmla="*/ 638628 w 10087472"/>
              <a:gd name="connsiteY64" fmla="*/ 4484915 h 5892800"/>
              <a:gd name="connsiteX65" fmla="*/ 2423886 w 10087472"/>
              <a:gd name="connsiteY65" fmla="*/ 4426858 h 5892800"/>
              <a:gd name="connsiteX66" fmla="*/ 2960914 w 10087472"/>
              <a:gd name="connsiteY66" fmla="*/ 4412343 h 5892800"/>
              <a:gd name="connsiteX67" fmla="*/ 4383314 w 10087472"/>
              <a:gd name="connsiteY67" fmla="*/ 4354286 h 5892800"/>
              <a:gd name="connsiteX68" fmla="*/ 4847771 w 10087472"/>
              <a:gd name="connsiteY68" fmla="*/ 4310743 h 5892800"/>
              <a:gd name="connsiteX69" fmla="*/ 7170057 w 10087472"/>
              <a:gd name="connsiteY69" fmla="*/ 4180115 h 5892800"/>
              <a:gd name="connsiteX70" fmla="*/ 7866743 w 10087472"/>
              <a:gd name="connsiteY70" fmla="*/ 4209143 h 5892800"/>
              <a:gd name="connsiteX71" fmla="*/ 8113486 w 10087472"/>
              <a:gd name="connsiteY71" fmla="*/ 4238172 h 5892800"/>
              <a:gd name="connsiteX72" fmla="*/ 8795657 w 10087472"/>
              <a:gd name="connsiteY72" fmla="*/ 4267200 h 5892800"/>
              <a:gd name="connsiteX73" fmla="*/ 9463314 w 10087472"/>
              <a:gd name="connsiteY73" fmla="*/ 4339772 h 5892800"/>
              <a:gd name="connsiteX74" fmla="*/ 9506857 w 10087472"/>
              <a:gd name="connsiteY74" fmla="*/ 4354286 h 5892800"/>
              <a:gd name="connsiteX75" fmla="*/ 9448800 w 10087472"/>
              <a:gd name="connsiteY75" fmla="*/ 4368800 h 5892800"/>
              <a:gd name="connsiteX76" fmla="*/ 9303657 w 10087472"/>
              <a:gd name="connsiteY76" fmla="*/ 4412343 h 5892800"/>
              <a:gd name="connsiteX77" fmla="*/ 5080000 w 10087472"/>
              <a:gd name="connsiteY77" fmla="*/ 5283200 h 5892800"/>
              <a:gd name="connsiteX78" fmla="*/ 1335314 w 10087472"/>
              <a:gd name="connsiteY78" fmla="*/ 5631543 h 5892800"/>
              <a:gd name="connsiteX79" fmla="*/ 0 w 10087472"/>
              <a:gd name="connsiteY79" fmla="*/ 5689600 h 5892800"/>
              <a:gd name="connsiteX80" fmla="*/ 624114 w 10087472"/>
              <a:gd name="connsiteY80" fmla="*/ 5544458 h 5892800"/>
              <a:gd name="connsiteX81" fmla="*/ 2394857 w 10087472"/>
              <a:gd name="connsiteY81" fmla="*/ 5355772 h 5892800"/>
              <a:gd name="connsiteX82" fmla="*/ 3991428 w 10087472"/>
              <a:gd name="connsiteY82" fmla="*/ 5225143 h 5892800"/>
              <a:gd name="connsiteX83" fmla="*/ 4760686 w 10087472"/>
              <a:gd name="connsiteY83" fmla="*/ 5196115 h 5892800"/>
              <a:gd name="connsiteX84" fmla="*/ 6676571 w 10087472"/>
              <a:gd name="connsiteY84" fmla="*/ 5138058 h 5892800"/>
              <a:gd name="connsiteX85" fmla="*/ 6807200 w 10087472"/>
              <a:gd name="connsiteY85" fmla="*/ 5152572 h 5892800"/>
              <a:gd name="connsiteX86" fmla="*/ 6865257 w 10087472"/>
              <a:gd name="connsiteY86" fmla="*/ 5181600 h 5892800"/>
              <a:gd name="connsiteX87" fmla="*/ 6749143 w 10087472"/>
              <a:gd name="connsiteY87" fmla="*/ 5196115 h 5892800"/>
              <a:gd name="connsiteX88" fmla="*/ 6270171 w 10087472"/>
              <a:gd name="connsiteY88" fmla="*/ 5297715 h 5892800"/>
              <a:gd name="connsiteX89" fmla="*/ 7649028 w 10087472"/>
              <a:gd name="connsiteY89" fmla="*/ 5312229 h 5892800"/>
              <a:gd name="connsiteX90" fmla="*/ 7402286 w 10087472"/>
              <a:gd name="connsiteY90" fmla="*/ 5355772 h 5892800"/>
              <a:gd name="connsiteX91" fmla="*/ 6879771 w 10087472"/>
              <a:gd name="connsiteY91" fmla="*/ 5457372 h 5892800"/>
              <a:gd name="connsiteX92" fmla="*/ 6691086 w 10087472"/>
              <a:gd name="connsiteY92" fmla="*/ 5500915 h 5892800"/>
              <a:gd name="connsiteX93" fmla="*/ 6357257 w 10087472"/>
              <a:gd name="connsiteY93" fmla="*/ 5529943 h 5892800"/>
              <a:gd name="connsiteX94" fmla="*/ 6545943 w 10087472"/>
              <a:gd name="connsiteY94" fmla="*/ 5573486 h 5892800"/>
              <a:gd name="connsiteX95" fmla="*/ 6676571 w 10087472"/>
              <a:gd name="connsiteY95" fmla="*/ 5588000 h 5892800"/>
              <a:gd name="connsiteX96" fmla="*/ 7489371 w 10087472"/>
              <a:gd name="connsiteY96" fmla="*/ 5617029 h 5892800"/>
              <a:gd name="connsiteX97" fmla="*/ 7982857 w 10087472"/>
              <a:gd name="connsiteY97" fmla="*/ 5660572 h 5892800"/>
              <a:gd name="connsiteX98" fmla="*/ 7736114 w 10087472"/>
              <a:gd name="connsiteY98" fmla="*/ 5747658 h 5892800"/>
              <a:gd name="connsiteX99" fmla="*/ 7387771 w 10087472"/>
              <a:gd name="connsiteY99" fmla="*/ 5834743 h 5892800"/>
              <a:gd name="connsiteX100" fmla="*/ 7300686 w 10087472"/>
              <a:gd name="connsiteY100" fmla="*/ 5849258 h 5892800"/>
              <a:gd name="connsiteX101" fmla="*/ 7097486 w 10087472"/>
              <a:gd name="connsiteY101" fmla="*/ 5892800 h 5892800"/>
              <a:gd name="connsiteX102" fmla="*/ 6720114 w 10087472"/>
              <a:gd name="connsiteY102" fmla="*/ 5558972 h 5892800"/>
              <a:gd name="connsiteX103" fmla="*/ 6720114 w 10087472"/>
              <a:gd name="connsiteY103" fmla="*/ 5558972 h 5892800"/>
              <a:gd name="connsiteX104" fmla="*/ 6647543 w 10087472"/>
              <a:gd name="connsiteY104" fmla="*/ 5515429 h 589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0087472" h="5892800">
                <a:moveTo>
                  <a:pt x="9855200" y="2554515"/>
                </a:moveTo>
                <a:cubicBezTo>
                  <a:pt x="9932609" y="1819124"/>
                  <a:pt x="10029609" y="1085533"/>
                  <a:pt x="10087428" y="348343"/>
                </a:cubicBezTo>
                <a:cubicBezTo>
                  <a:pt x="10088988" y="328456"/>
                  <a:pt x="10049203" y="335973"/>
                  <a:pt x="10029371" y="333829"/>
                </a:cubicBezTo>
                <a:cubicBezTo>
                  <a:pt x="9869984" y="316598"/>
                  <a:pt x="9710057" y="304800"/>
                  <a:pt x="9550400" y="290286"/>
                </a:cubicBezTo>
                <a:cubicBezTo>
                  <a:pt x="9224612" y="208840"/>
                  <a:pt x="9631252" y="306972"/>
                  <a:pt x="8694057" y="217715"/>
                </a:cubicBezTo>
                <a:cubicBezTo>
                  <a:pt x="8451514" y="194616"/>
                  <a:pt x="8210248" y="159658"/>
                  <a:pt x="7968343" y="130629"/>
                </a:cubicBezTo>
                <a:cubicBezTo>
                  <a:pt x="7801314" y="74954"/>
                  <a:pt x="8030760" y="148919"/>
                  <a:pt x="7576457" y="58058"/>
                </a:cubicBezTo>
                <a:cubicBezTo>
                  <a:pt x="7498214" y="42409"/>
                  <a:pt x="7344228" y="0"/>
                  <a:pt x="7344228" y="0"/>
                </a:cubicBezTo>
                <a:cubicBezTo>
                  <a:pt x="3810259" y="196333"/>
                  <a:pt x="6698120" y="45375"/>
                  <a:pt x="3178628" y="203200"/>
                </a:cubicBezTo>
                <a:lnTo>
                  <a:pt x="2017486" y="261258"/>
                </a:lnTo>
                <a:cubicBezTo>
                  <a:pt x="1940030" y="265292"/>
                  <a:pt x="1707696" y="275772"/>
                  <a:pt x="1785257" y="275772"/>
                </a:cubicBezTo>
                <a:cubicBezTo>
                  <a:pt x="2206199" y="275772"/>
                  <a:pt x="2627086" y="266096"/>
                  <a:pt x="3048000" y="261258"/>
                </a:cubicBezTo>
                <a:lnTo>
                  <a:pt x="3410857" y="232229"/>
                </a:lnTo>
                <a:cubicBezTo>
                  <a:pt x="3449703" y="228698"/>
                  <a:pt x="3488012" y="219631"/>
                  <a:pt x="3526971" y="217715"/>
                </a:cubicBezTo>
                <a:lnTo>
                  <a:pt x="7547428" y="58058"/>
                </a:lnTo>
                <a:lnTo>
                  <a:pt x="9114971" y="101600"/>
                </a:lnTo>
                <a:cubicBezTo>
                  <a:pt x="9134906" y="102312"/>
                  <a:pt x="9153867" y="110568"/>
                  <a:pt x="9173028" y="116115"/>
                </a:cubicBezTo>
                <a:lnTo>
                  <a:pt x="9666514" y="261258"/>
                </a:lnTo>
                <a:cubicBezTo>
                  <a:pt x="9691416" y="268920"/>
                  <a:pt x="9714895" y="280610"/>
                  <a:pt x="9739086" y="290286"/>
                </a:cubicBezTo>
                <a:cubicBezTo>
                  <a:pt x="9724572" y="299962"/>
                  <a:pt x="9711484" y="312230"/>
                  <a:pt x="9695543" y="319315"/>
                </a:cubicBezTo>
                <a:cubicBezTo>
                  <a:pt x="9667581" y="331742"/>
                  <a:pt x="9630094" y="326706"/>
                  <a:pt x="9608457" y="348343"/>
                </a:cubicBezTo>
                <a:cubicBezTo>
                  <a:pt x="9597639" y="359161"/>
                  <a:pt x="9636909" y="360343"/>
                  <a:pt x="9652000" y="362858"/>
                </a:cubicBezTo>
                <a:cubicBezTo>
                  <a:pt x="9695215" y="370061"/>
                  <a:pt x="9739085" y="372534"/>
                  <a:pt x="9782628" y="377372"/>
                </a:cubicBezTo>
                <a:cubicBezTo>
                  <a:pt x="9574590" y="416077"/>
                  <a:pt x="9368251" y="465411"/>
                  <a:pt x="9158514" y="493486"/>
                </a:cubicBezTo>
                <a:cubicBezTo>
                  <a:pt x="7075500" y="772315"/>
                  <a:pt x="8479298" y="571575"/>
                  <a:pt x="7736114" y="638629"/>
                </a:cubicBezTo>
                <a:lnTo>
                  <a:pt x="6008914" y="798286"/>
                </a:lnTo>
                <a:cubicBezTo>
                  <a:pt x="6276820" y="874832"/>
                  <a:pt x="5913537" y="779737"/>
                  <a:pt x="6487886" y="841829"/>
                </a:cubicBezTo>
                <a:cubicBezTo>
                  <a:pt x="6542729" y="847758"/>
                  <a:pt x="6594324" y="870858"/>
                  <a:pt x="6647543" y="885372"/>
                </a:cubicBezTo>
                <a:cubicBezTo>
                  <a:pt x="6613676" y="924077"/>
                  <a:pt x="6580538" y="963431"/>
                  <a:pt x="6545943" y="1001486"/>
                </a:cubicBezTo>
                <a:cubicBezTo>
                  <a:pt x="6532135" y="1016674"/>
                  <a:pt x="6519561" y="1033767"/>
                  <a:pt x="6502400" y="1045029"/>
                </a:cubicBezTo>
                <a:cubicBezTo>
                  <a:pt x="6116270" y="1298427"/>
                  <a:pt x="6233719" y="1255543"/>
                  <a:pt x="6037943" y="1320800"/>
                </a:cubicBezTo>
                <a:cubicBezTo>
                  <a:pt x="5984724" y="1374019"/>
                  <a:pt x="5857610" y="1408091"/>
                  <a:pt x="5878286" y="1480458"/>
                </a:cubicBezTo>
                <a:cubicBezTo>
                  <a:pt x="5880965" y="1489833"/>
                  <a:pt x="6121224" y="1643936"/>
                  <a:pt x="6212114" y="1654629"/>
                </a:cubicBezTo>
                <a:cubicBezTo>
                  <a:pt x="6593647" y="1699515"/>
                  <a:pt x="6976533" y="1732038"/>
                  <a:pt x="7358743" y="1770743"/>
                </a:cubicBezTo>
                <a:lnTo>
                  <a:pt x="8795657" y="1727200"/>
                </a:lnTo>
                <a:cubicBezTo>
                  <a:pt x="8979637" y="1720485"/>
                  <a:pt x="9530025" y="1676522"/>
                  <a:pt x="9347200" y="1698172"/>
                </a:cubicBezTo>
                <a:cubicBezTo>
                  <a:pt x="8796940" y="1763335"/>
                  <a:pt x="8243967" y="1803110"/>
                  <a:pt x="7692571" y="1857829"/>
                </a:cubicBezTo>
                <a:cubicBezTo>
                  <a:pt x="7610161" y="1866007"/>
                  <a:pt x="7528523" y="1882401"/>
                  <a:pt x="7445828" y="1886858"/>
                </a:cubicBezTo>
                <a:lnTo>
                  <a:pt x="5268686" y="1988458"/>
                </a:lnTo>
                <a:cubicBezTo>
                  <a:pt x="5181600" y="1998134"/>
                  <a:pt x="5094981" y="2014019"/>
                  <a:pt x="5007428" y="2017486"/>
                </a:cubicBezTo>
                <a:cubicBezTo>
                  <a:pt x="4606064" y="2033382"/>
                  <a:pt x="4200384" y="1989710"/>
                  <a:pt x="3802743" y="2046515"/>
                </a:cubicBezTo>
                <a:cubicBezTo>
                  <a:pt x="3438712" y="2098518"/>
                  <a:pt x="4538133" y="2036838"/>
                  <a:pt x="4905828" y="2032000"/>
                </a:cubicBezTo>
                <a:cubicBezTo>
                  <a:pt x="5147733" y="2041676"/>
                  <a:pt x="5391189" y="2032021"/>
                  <a:pt x="5631543" y="2061029"/>
                </a:cubicBezTo>
                <a:cubicBezTo>
                  <a:pt x="5676857" y="2066498"/>
                  <a:pt x="5726018" y="2093413"/>
                  <a:pt x="5747657" y="2133600"/>
                </a:cubicBezTo>
                <a:cubicBezTo>
                  <a:pt x="5766150" y="2167944"/>
                  <a:pt x="5737981" y="2211010"/>
                  <a:pt x="5733143" y="2249715"/>
                </a:cubicBezTo>
                <a:cubicBezTo>
                  <a:pt x="5805969" y="2541024"/>
                  <a:pt x="5756670" y="2485780"/>
                  <a:pt x="6357257" y="2540000"/>
                </a:cubicBezTo>
                <a:cubicBezTo>
                  <a:pt x="6853586" y="2584808"/>
                  <a:pt x="7353930" y="2547529"/>
                  <a:pt x="7852228" y="2554515"/>
                </a:cubicBezTo>
                <a:lnTo>
                  <a:pt x="9463314" y="2583543"/>
                </a:lnTo>
                <a:lnTo>
                  <a:pt x="9100457" y="2670629"/>
                </a:lnTo>
                <a:cubicBezTo>
                  <a:pt x="9046941" y="2684008"/>
                  <a:pt x="8994929" y="2703545"/>
                  <a:pt x="8940800" y="2714172"/>
                </a:cubicBezTo>
                <a:lnTo>
                  <a:pt x="6734628" y="3135086"/>
                </a:lnTo>
                <a:cubicBezTo>
                  <a:pt x="6628977" y="3154516"/>
                  <a:pt x="6521931" y="3165495"/>
                  <a:pt x="6415314" y="3178629"/>
                </a:cubicBezTo>
                <a:cubicBezTo>
                  <a:pt x="5854263" y="3247744"/>
                  <a:pt x="5294489" y="3329150"/>
                  <a:pt x="4731657" y="3381829"/>
                </a:cubicBezTo>
                <a:cubicBezTo>
                  <a:pt x="4311883" y="3421118"/>
                  <a:pt x="3889828" y="3430210"/>
                  <a:pt x="3468914" y="3454400"/>
                </a:cubicBezTo>
                <a:cubicBezTo>
                  <a:pt x="3483428" y="3459238"/>
                  <a:pt x="3497223" y="3470326"/>
                  <a:pt x="3512457" y="3468915"/>
                </a:cubicBezTo>
                <a:cubicBezTo>
                  <a:pt x="5869580" y="3250664"/>
                  <a:pt x="2625220" y="3532647"/>
                  <a:pt x="4992914" y="3236686"/>
                </a:cubicBezTo>
                <a:cubicBezTo>
                  <a:pt x="6819311" y="3008387"/>
                  <a:pt x="5919251" y="3093651"/>
                  <a:pt x="7692571" y="2975429"/>
                </a:cubicBezTo>
                <a:cubicBezTo>
                  <a:pt x="8005575" y="3014554"/>
                  <a:pt x="7616878" y="2955217"/>
                  <a:pt x="7431314" y="3048000"/>
                </a:cubicBezTo>
                <a:cubicBezTo>
                  <a:pt x="7361942" y="3082686"/>
                  <a:pt x="7586133" y="3057677"/>
                  <a:pt x="7663543" y="3062515"/>
                </a:cubicBezTo>
                <a:lnTo>
                  <a:pt x="8229600" y="3048000"/>
                </a:lnTo>
                <a:cubicBezTo>
                  <a:pt x="8268571" y="3046342"/>
                  <a:pt x="8382836" y="3021511"/>
                  <a:pt x="8345714" y="3033486"/>
                </a:cubicBezTo>
                <a:cubicBezTo>
                  <a:pt x="7755109" y="3224004"/>
                  <a:pt x="6273374" y="3554299"/>
                  <a:pt x="6023428" y="3599543"/>
                </a:cubicBezTo>
                <a:cubicBezTo>
                  <a:pt x="4422096" y="3889409"/>
                  <a:pt x="2817767" y="4168242"/>
                  <a:pt x="1204686" y="4383315"/>
                </a:cubicBezTo>
                <a:cubicBezTo>
                  <a:pt x="1132114" y="4392991"/>
                  <a:pt x="1059033" y="4399409"/>
                  <a:pt x="986971" y="4412343"/>
                </a:cubicBezTo>
                <a:cubicBezTo>
                  <a:pt x="870229" y="4433297"/>
                  <a:pt x="520083" y="4488770"/>
                  <a:pt x="638628" y="4484915"/>
                </a:cubicBezTo>
                <a:lnTo>
                  <a:pt x="2423886" y="4426858"/>
                </a:lnTo>
                <a:lnTo>
                  <a:pt x="2960914" y="4412343"/>
                </a:lnTo>
                <a:cubicBezTo>
                  <a:pt x="3476359" y="4396723"/>
                  <a:pt x="3811413" y="4379151"/>
                  <a:pt x="4383314" y="4354286"/>
                </a:cubicBezTo>
                <a:cubicBezTo>
                  <a:pt x="4538133" y="4339772"/>
                  <a:pt x="4692576" y="4320443"/>
                  <a:pt x="4847771" y="4310743"/>
                </a:cubicBezTo>
                <a:lnTo>
                  <a:pt x="7170057" y="4180115"/>
                </a:lnTo>
                <a:lnTo>
                  <a:pt x="7866743" y="4209143"/>
                </a:lnTo>
                <a:cubicBezTo>
                  <a:pt x="7949402" y="4214230"/>
                  <a:pt x="8030832" y="4233006"/>
                  <a:pt x="8113486" y="4238172"/>
                </a:cubicBezTo>
                <a:cubicBezTo>
                  <a:pt x="8340639" y="4252369"/>
                  <a:pt x="8568345" y="4255834"/>
                  <a:pt x="8795657" y="4267200"/>
                </a:cubicBezTo>
                <a:cubicBezTo>
                  <a:pt x="9012717" y="4278053"/>
                  <a:pt x="9258199" y="4314910"/>
                  <a:pt x="9463314" y="4339772"/>
                </a:cubicBezTo>
                <a:cubicBezTo>
                  <a:pt x="9477828" y="4344610"/>
                  <a:pt x="9513699" y="4340602"/>
                  <a:pt x="9506857" y="4354286"/>
                </a:cubicBezTo>
                <a:cubicBezTo>
                  <a:pt x="9497936" y="4372128"/>
                  <a:pt x="9467980" y="4363320"/>
                  <a:pt x="9448800" y="4368800"/>
                </a:cubicBezTo>
                <a:cubicBezTo>
                  <a:pt x="9400232" y="4382676"/>
                  <a:pt x="9353097" y="4401995"/>
                  <a:pt x="9303657" y="4412343"/>
                </a:cubicBezTo>
                <a:lnTo>
                  <a:pt x="5080000" y="5283200"/>
                </a:lnTo>
                <a:cubicBezTo>
                  <a:pt x="3993154" y="5495643"/>
                  <a:pt x="2115874" y="5562670"/>
                  <a:pt x="1335314" y="5631543"/>
                </a:cubicBezTo>
                <a:cubicBezTo>
                  <a:pt x="562263" y="5699754"/>
                  <a:pt x="1006938" y="5672239"/>
                  <a:pt x="0" y="5689600"/>
                </a:cubicBezTo>
                <a:cubicBezTo>
                  <a:pt x="208038" y="5641219"/>
                  <a:pt x="414912" y="5587529"/>
                  <a:pt x="624114" y="5544458"/>
                </a:cubicBezTo>
                <a:cubicBezTo>
                  <a:pt x="1113356" y="5443732"/>
                  <a:pt x="2169409" y="5375376"/>
                  <a:pt x="2394857" y="5355772"/>
                </a:cubicBezTo>
                <a:lnTo>
                  <a:pt x="3991428" y="5225143"/>
                </a:lnTo>
                <a:cubicBezTo>
                  <a:pt x="4247448" y="5207866"/>
                  <a:pt x="4504316" y="5207024"/>
                  <a:pt x="4760686" y="5196115"/>
                </a:cubicBezTo>
                <a:cubicBezTo>
                  <a:pt x="6108895" y="5138745"/>
                  <a:pt x="4462563" y="5186717"/>
                  <a:pt x="6676571" y="5138058"/>
                </a:cubicBezTo>
                <a:cubicBezTo>
                  <a:pt x="6720114" y="5142896"/>
                  <a:pt x="6764511" y="5142721"/>
                  <a:pt x="6807200" y="5152572"/>
                </a:cubicBezTo>
                <a:cubicBezTo>
                  <a:pt x="6828282" y="5157437"/>
                  <a:pt x="6882566" y="5168618"/>
                  <a:pt x="6865257" y="5181600"/>
                </a:cubicBezTo>
                <a:cubicBezTo>
                  <a:pt x="6834052" y="5205004"/>
                  <a:pt x="6787348" y="5188249"/>
                  <a:pt x="6749143" y="5196115"/>
                </a:cubicBezTo>
                <a:cubicBezTo>
                  <a:pt x="6176256" y="5314062"/>
                  <a:pt x="6542548" y="5258802"/>
                  <a:pt x="6270171" y="5297715"/>
                </a:cubicBezTo>
                <a:cubicBezTo>
                  <a:pt x="6946189" y="5394287"/>
                  <a:pt x="5918983" y="5258164"/>
                  <a:pt x="7649028" y="5312229"/>
                </a:cubicBezTo>
                <a:cubicBezTo>
                  <a:pt x="7732505" y="5314838"/>
                  <a:pt x="7484356" y="5340287"/>
                  <a:pt x="7402286" y="5355772"/>
                </a:cubicBezTo>
                <a:cubicBezTo>
                  <a:pt x="7227929" y="5388670"/>
                  <a:pt x="7052661" y="5417474"/>
                  <a:pt x="6879771" y="5457372"/>
                </a:cubicBezTo>
                <a:cubicBezTo>
                  <a:pt x="6816876" y="5471886"/>
                  <a:pt x="6755020" y="5492035"/>
                  <a:pt x="6691086" y="5500915"/>
                </a:cubicBezTo>
                <a:cubicBezTo>
                  <a:pt x="6580452" y="5516281"/>
                  <a:pt x="6468533" y="5520267"/>
                  <a:pt x="6357257" y="5529943"/>
                </a:cubicBezTo>
                <a:cubicBezTo>
                  <a:pt x="6420152" y="5544457"/>
                  <a:pt x="6482436" y="5561939"/>
                  <a:pt x="6545943" y="5573486"/>
                </a:cubicBezTo>
                <a:cubicBezTo>
                  <a:pt x="6589047" y="5581323"/>
                  <a:pt x="6632807" y="5585980"/>
                  <a:pt x="6676571" y="5588000"/>
                </a:cubicBezTo>
                <a:cubicBezTo>
                  <a:pt x="6947389" y="5600499"/>
                  <a:pt x="7218438" y="5607353"/>
                  <a:pt x="7489371" y="5617029"/>
                </a:cubicBezTo>
                <a:cubicBezTo>
                  <a:pt x="7561495" y="5622577"/>
                  <a:pt x="7968485" y="5652733"/>
                  <a:pt x="7982857" y="5660572"/>
                </a:cubicBezTo>
                <a:cubicBezTo>
                  <a:pt x="8006548" y="5673494"/>
                  <a:pt x="7751590" y="5743664"/>
                  <a:pt x="7736114" y="5747658"/>
                </a:cubicBezTo>
                <a:lnTo>
                  <a:pt x="7387771" y="5834743"/>
                </a:lnTo>
                <a:cubicBezTo>
                  <a:pt x="7359112" y="5841430"/>
                  <a:pt x="7329543" y="5843487"/>
                  <a:pt x="7300686" y="5849258"/>
                </a:cubicBezTo>
                <a:cubicBezTo>
                  <a:pt x="7232760" y="5862843"/>
                  <a:pt x="7165219" y="5878286"/>
                  <a:pt x="7097486" y="5892800"/>
                </a:cubicBezTo>
                <a:cubicBezTo>
                  <a:pt x="6814790" y="5762326"/>
                  <a:pt x="6950879" y="5860741"/>
                  <a:pt x="6720114" y="5558972"/>
                </a:cubicBezTo>
                <a:lnTo>
                  <a:pt x="6720114" y="5558972"/>
                </a:lnTo>
                <a:lnTo>
                  <a:pt x="6647543" y="5515429"/>
                </a:lnTo>
              </a:path>
            </a:pathLst>
          </a:cu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003300" y="1651000"/>
            <a:ext cx="2097088" cy="3706813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2509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icture Placeholder 330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1518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3074391" cy="6726897"/>
          </a:xfrm>
          <a:custGeom>
            <a:avLst/>
            <a:gdLst>
              <a:gd name="connsiteX0" fmla="*/ 1810566 w 3074391"/>
              <a:gd name="connsiteY0" fmla="*/ 0 h 7737894"/>
              <a:gd name="connsiteX1" fmla="*/ 1848863 w 3074391"/>
              <a:gd name="connsiteY1" fmla="*/ 69011 h 7737894"/>
              <a:gd name="connsiteX2" fmla="*/ 1861630 w 3074391"/>
              <a:gd name="connsiteY2" fmla="*/ 103517 h 7737894"/>
              <a:gd name="connsiteX3" fmla="*/ 1976522 w 3074391"/>
              <a:gd name="connsiteY3" fmla="*/ 293298 h 7737894"/>
              <a:gd name="connsiteX4" fmla="*/ 1989289 w 3074391"/>
              <a:gd name="connsiteY4" fmla="*/ 327804 h 7737894"/>
              <a:gd name="connsiteX5" fmla="*/ 2027586 w 3074391"/>
              <a:gd name="connsiteY5" fmla="*/ 370936 h 7737894"/>
              <a:gd name="connsiteX6" fmla="*/ 2142480 w 3074391"/>
              <a:gd name="connsiteY6" fmla="*/ 569343 h 7737894"/>
              <a:gd name="connsiteX7" fmla="*/ 2231841 w 3074391"/>
              <a:gd name="connsiteY7" fmla="*/ 690113 h 7737894"/>
              <a:gd name="connsiteX8" fmla="*/ 2295671 w 3074391"/>
              <a:gd name="connsiteY8" fmla="*/ 802256 h 7737894"/>
              <a:gd name="connsiteX9" fmla="*/ 2346733 w 3074391"/>
              <a:gd name="connsiteY9" fmla="*/ 879894 h 7737894"/>
              <a:gd name="connsiteX10" fmla="*/ 2436095 w 3074391"/>
              <a:gd name="connsiteY10" fmla="*/ 940279 h 7737894"/>
              <a:gd name="connsiteX11" fmla="*/ 2487159 w 3074391"/>
              <a:gd name="connsiteY11" fmla="*/ 905773 h 7737894"/>
              <a:gd name="connsiteX12" fmla="*/ 2499924 w 3074391"/>
              <a:gd name="connsiteY12" fmla="*/ 491705 h 7737894"/>
              <a:gd name="connsiteX13" fmla="*/ 2538223 w 3074391"/>
              <a:gd name="connsiteY13" fmla="*/ 595222 h 7737894"/>
              <a:gd name="connsiteX14" fmla="*/ 2550989 w 3074391"/>
              <a:gd name="connsiteY14" fmla="*/ 621102 h 7737894"/>
              <a:gd name="connsiteX15" fmla="*/ 2589286 w 3074391"/>
              <a:gd name="connsiteY15" fmla="*/ 750498 h 7737894"/>
              <a:gd name="connsiteX16" fmla="*/ 2602053 w 3074391"/>
              <a:gd name="connsiteY16" fmla="*/ 897147 h 7737894"/>
              <a:gd name="connsiteX17" fmla="*/ 2640350 w 3074391"/>
              <a:gd name="connsiteY17" fmla="*/ 992038 h 7737894"/>
              <a:gd name="connsiteX18" fmla="*/ 2653115 w 3074391"/>
              <a:gd name="connsiteY18" fmla="*/ 1017917 h 7737894"/>
              <a:gd name="connsiteX19" fmla="*/ 2665882 w 3074391"/>
              <a:gd name="connsiteY19" fmla="*/ 1086928 h 7737894"/>
              <a:gd name="connsiteX20" fmla="*/ 2742477 w 3074391"/>
              <a:gd name="connsiteY20" fmla="*/ 1155939 h 7737894"/>
              <a:gd name="connsiteX21" fmla="*/ 2755244 w 3074391"/>
              <a:gd name="connsiteY21" fmla="*/ 1181819 h 7737894"/>
              <a:gd name="connsiteX22" fmla="*/ 2780776 w 3074391"/>
              <a:gd name="connsiteY22" fmla="*/ 1207698 h 7737894"/>
              <a:gd name="connsiteX23" fmla="*/ 2793541 w 3074391"/>
              <a:gd name="connsiteY23" fmla="*/ 1354347 h 7737894"/>
              <a:gd name="connsiteX24" fmla="*/ 2806306 w 3074391"/>
              <a:gd name="connsiteY24" fmla="*/ 1406105 h 7737894"/>
              <a:gd name="connsiteX25" fmla="*/ 2844605 w 3074391"/>
              <a:gd name="connsiteY25" fmla="*/ 1811547 h 7737894"/>
              <a:gd name="connsiteX26" fmla="*/ 2908435 w 3074391"/>
              <a:gd name="connsiteY26" fmla="*/ 2147977 h 7737894"/>
              <a:gd name="connsiteX27" fmla="*/ 2946732 w 3074391"/>
              <a:gd name="connsiteY27" fmla="*/ 2889849 h 7737894"/>
              <a:gd name="connsiteX28" fmla="*/ 2908435 w 3074391"/>
              <a:gd name="connsiteY28" fmla="*/ 2915728 h 7737894"/>
              <a:gd name="connsiteX29" fmla="*/ 2898302 w 3074391"/>
              <a:gd name="connsiteY29" fmla="*/ 2905640 h 7737894"/>
              <a:gd name="connsiteX30" fmla="*/ 2897598 w 3074391"/>
              <a:gd name="connsiteY30" fmla="*/ 2901780 h 7737894"/>
              <a:gd name="connsiteX31" fmla="*/ 2895668 w 3074391"/>
              <a:gd name="connsiteY31" fmla="*/ 2863970 h 7737894"/>
              <a:gd name="connsiteX32" fmla="*/ 2895882 w 3074391"/>
              <a:gd name="connsiteY32" fmla="*/ 2892384 h 7737894"/>
              <a:gd name="connsiteX33" fmla="*/ 2897598 w 3074391"/>
              <a:gd name="connsiteY33" fmla="*/ 2901780 h 7737894"/>
              <a:gd name="connsiteX34" fmla="*/ 2908435 w 3074391"/>
              <a:gd name="connsiteY34" fmla="*/ 3114136 h 7737894"/>
              <a:gd name="connsiteX35" fmla="*/ 2933967 w 3074391"/>
              <a:gd name="connsiteY35" fmla="*/ 3890513 h 7737894"/>
              <a:gd name="connsiteX36" fmla="*/ 2985030 w 3074391"/>
              <a:gd name="connsiteY36" fmla="*/ 4468483 h 7737894"/>
              <a:gd name="connsiteX37" fmla="*/ 3061626 w 3074391"/>
              <a:gd name="connsiteY37" fmla="*/ 5391509 h 7737894"/>
              <a:gd name="connsiteX38" fmla="*/ 3074391 w 3074391"/>
              <a:gd name="connsiteY38" fmla="*/ 6072996 h 7737894"/>
              <a:gd name="connsiteX39" fmla="*/ 3048859 w 3074391"/>
              <a:gd name="connsiteY39" fmla="*/ 6193766 h 7737894"/>
              <a:gd name="connsiteX40" fmla="*/ 3010561 w 3074391"/>
              <a:gd name="connsiteY40" fmla="*/ 6072996 h 7737894"/>
              <a:gd name="connsiteX41" fmla="*/ 2985029 w 3074391"/>
              <a:gd name="connsiteY41" fmla="*/ 6003985 h 7737894"/>
              <a:gd name="connsiteX42" fmla="*/ 2921200 w 3074391"/>
              <a:gd name="connsiteY42" fmla="*/ 6340415 h 7737894"/>
              <a:gd name="connsiteX43" fmla="*/ 2908435 w 3074391"/>
              <a:gd name="connsiteY43" fmla="*/ 6426679 h 7737894"/>
              <a:gd name="connsiteX44" fmla="*/ 2882902 w 3074391"/>
              <a:gd name="connsiteY44" fmla="*/ 6573328 h 7737894"/>
              <a:gd name="connsiteX45" fmla="*/ 2870136 w 3074391"/>
              <a:gd name="connsiteY45" fmla="*/ 6616460 h 7737894"/>
              <a:gd name="connsiteX46" fmla="*/ 2806306 w 3074391"/>
              <a:gd name="connsiteY46" fmla="*/ 6858000 h 7737894"/>
              <a:gd name="connsiteX47" fmla="*/ 2780776 w 3074391"/>
              <a:gd name="connsiteY47" fmla="*/ 6892505 h 7737894"/>
              <a:gd name="connsiteX48" fmla="*/ 2768009 w 3074391"/>
              <a:gd name="connsiteY48" fmla="*/ 6918385 h 7737894"/>
              <a:gd name="connsiteX49" fmla="*/ 2742477 w 3074391"/>
              <a:gd name="connsiteY49" fmla="*/ 6858000 h 7737894"/>
              <a:gd name="connsiteX50" fmla="*/ 2729711 w 3074391"/>
              <a:gd name="connsiteY50" fmla="*/ 6832121 h 7737894"/>
              <a:gd name="connsiteX51" fmla="*/ 2665882 w 3074391"/>
              <a:gd name="connsiteY51" fmla="*/ 6754483 h 7737894"/>
              <a:gd name="connsiteX52" fmla="*/ 2627585 w 3074391"/>
              <a:gd name="connsiteY52" fmla="*/ 6728604 h 7737894"/>
              <a:gd name="connsiteX53" fmla="*/ 2550988 w 3074391"/>
              <a:gd name="connsiteY53" fmla="*/ 6719977 h 7737894"/>
              <a:gd name="connsiteX54" fmla="*/ 2499924 w 3074391"/>
              <a:gd name="connsiteY54" fmla="*/ 6573328 h 7737894"/>
              <a:gd name="connsiteX55" fmla="*/ 2410564 w 3074391"/>
              <a:gd name="connsiteY55" fmla="*/ 6383547 h 7737894"/>
              <a:gd name="connsiteX56" fmla="*/ 2346733 w 3074391"/>
              <a:gd name="connsiteY56" fmla="*/ 6504317 h 7737894"/>
              <a:gd name="connsiteX57" fmla="*/ 2333968 w 3074391"/>
              <a:gd name="connsiteY57" fmla="*/ 6538822 h 7737894"/>
              <a:gd name="connsiteX58" fmla="*/ 2270138 w 3074391"/>
              <a:gd name="connsiteY58" fmla="*/ 6737230 h 7737894"/>
              <a:gd name="connsiteX59" fmla="*/ 2244606 w 3074391"/>
              <a:gd name="connsiteY59" fmla="*/ 6763109 h 7737894"/>
              <a:gd name="connsiteX60" fmla="*/ 2231841 w 3074391"/>
              <a:gd name="connsiteY60" fmla="*/ 6788988 h 7737894"/>
              <a:gd name="connsiteX61" fmla="*/ 2206309 w 3074391"/>
              <a:gd name="connsiteY61" fmla="*/ 6763109 h 7737894"/>
              <a:gd name="connsiteX62" fmla="*/ 2078650 w 3074391"/>
              <a:gd name="connsiteY62" fmla="*/ 6702724 h 7737894"/>
              <a:gd name="connsiteX63" fmla="*/ 2053118 w 3074391"/>
              <a:gd name="connsiteY63" fmla="*/ 6650966 h 7737894"/>
              <a:gd name="connsiteX64" fmla="*/ 2014821 w 3074391"/>
              <a:gd name="connsiteY64" fmla="*/ 6547449 h 7737894"/>
              <a:gd name="connsiteX65" fmla="*/ 1989289 w 3074391"/>
              <a:gd name="connsiteY65" fmla="*/ 6521570 h 7737894"/>
              <a:gd name="connsiteX66" fmla="*/ 1976522 w 3074391"/>
              <a:gd name="connsiteY66" fmla="*/ 6495690 h 7737894"/>
              <a:gd name="connsiteX67" fmla="*/ 1938224 w 3074391"/>
              <a:gd name="connsiteY67" fmla="*/ 6314536 h 7737894"/>
              <a:gd name="connsiteX68" fmla="*/ 1912692 w 3074391"/>
              <a:gd name="connsiteY68" fmla="*/ 6469811 h 7737894"/>
              <a:gd name="connsiteX69" fmla="*/ 1887160 w 3074391"/>
              <a:gd name="connsiteY69" fmla="*/ 6366294 h 7737894"/>
              <a:gd name="connsiteX70" fmla="*/ 1874395 w 3074391"/>
              <a:gd name="connsiteY70" fmla="*/ 6271404 h 7737894"/>
              <a:gd name="connsiteX71" fmla="*/ 1861630 w 3074391"/>
              <a:gd name="connsiteY71" fmla="*/ 6219645 h 7737894"/>
              <a:gd name="connsiteX72" fmla="*/ 1823331 w 3074391"/>
              <a:gd name="connsiteY72" fmla="*/ 6124755 h 7737894"/>
              <a:gd name="connsiteX73" fmla="*/ 1810566 w 3074391"/>
              <a:gd name="connsiteY73" fmla="*/ 5891841 h 7737894"/>
              <a:gd name="connsiteX74" fmla="*/ 1797800 w 3074391"/>
              <a:gd name="connsiteY74" fmla="*/ 5805577 h 7737894"/>
              <a:gd name="connsiteX75" fmla="*/ 1785033 w 3074391"/>
              <a:gd name="connsiteY75" fmla="*/ 5581290 h 7737894"/>
              <a:gd name="connsiteX76" fmla="*/ 1759501 w 3074391"/>
              <a:gd name="connsiteY76" fmla="*/ 5434641 h 7737894"/>
              <a:gd name="connsiteX77" fmla="*/ 1708439 w 3074391"/>
              <a:gd name="connsiteY77" fmla="*/ 5218981 h 7737894"/>
              <a:gd name="connsiteX78" fmla="*/ 1695672 w 3074391"/>
              <a:gd name="connsiteY78" fmla="*/ 5184475 h 7737894"/>
              <a:gd name="connsiteX79" fmla="*/ 1670140 w 3074391"/>
              <a:gd name="connsiteY79" fmla="*/ 5158596 h 7737894"/>
              <a:gd name="connsiteX80" fmla="*/ 1657375 w 3074391"/>
              <a:gd name="connsiteY80" fmla="*/ 5132717 h 7737894"/>
              <a:gd name="connsiteX81" fmla="*/ 1644609 w 3074391"/>
              <a:gd name="connsiteY81" fmla="*/ 5098211 h 7737894"/>
              <a:gd name="connsiteX82" fmla="*/ 1631842 w 3074391"/>
              <a:gd name="connsiteY82" fmla="*/ 5167222 h 7737894"/>
              <a:gd name="connsiteX83" fmla="*/ 1619077 w 3074391"/>
              <a:gd name="connsiteY83" fmla="*/ 5443268 h 7737894"/>
              <a:gd name="connsiteX84" fmla="*/ 1631842 w 3074391"/>
              <a:gd name="connsiteY84" fmla="*/ 5960853 h 7737894"/>
              <a:gd name="connsiteX85" fmla="*/ 1644609 w 3074391"/>
              <a:gd name="connsiteY85" fmla="*/ 6754483 h 7737894"/>
              <a:gd name="connsiteX86" fmla="*/ 1631842 w 3074391"/>
              <a:gd name="connsiteY86" fmla="*/ 6849373 h 7737894"/>
              <a:gd name="connsiteX87" fmla="*/ 1619077 w 3074391"/>
              <a:gd name="connsiteY87" fmla="*/ 6685472 h 7737894"/>
              <a:gd name="connsiteX88" fmla="*/ 1586738 w 3074391"/>
              <a:gd name="connsiteY88" fmla="*/ 6189878 h 7737894"/>
              <a:gd name="connsiteX89" fmla="*/ 1586111 w 3074391"/>
              <a:gd name="connsiteY89" fmla="*/ 6181920 h 7737894"/>
              <a:gd name="connsiteX90" fmla="*/ 1599275 w 3074391"/>
              <a:gd name="connsiteY90" fmla="*/ 6216571 h 7737894"/>
              <a:gd name="connsiteX91" fmla="*/ 1580780 w 3074391"/>
              <a:gd name="connsiteY91" fmla="*/ 5995358 h 7737894"/>
              <a:gd name="connsiteX92" fmla="*/ 1568013 w 3074391"/>
              <a:gd name="connsiteY92" fmla="*/ 5943600 h 7737894"/>
              <a:gd name="connsiteX93" fmla="*/ 1578432 w 3074391"/>
              <a:gd name="connsiteY93" fmla="*/ 6084418 h 7737894"/>
              <a:gd name="connsiteX94" fmla="*/ 1586111 w 3074391"/>
              <a:gd name="connsiteY94" fmla="*/ 6181920 h 7737894"/>
              <a:gd name="connsiteX95" fmla="*/ 1580780 w 3074391"/>
              <a:gd name="connsiteY95" fmla="*/ 6167887 h 7737894"/>
              <a:gd name="connsiteX96" fmla="*/ 1568013 w 3074391"/>
              <a:gd name="connsiteY96" fmla="*/ 6029864 h 7737894"/>
              <a:gd name="connsiteX97" fmla="*/ 1529716 w 3074391"/>
              <a:gd name="connsiteY97" fmla="*/ 5650302 h 7737894"/>
              <a:gd name="connsiteX98" fmla="*/ 1491418 w 3074391"/>
              <a:gd name="connsiteY98" fmla="*/ 5236234 h 7737894"/>
              <a:gd name="connsiteX99" fmla="*/ 1440354 w 3074391"/>
              <a:gd name="connsiteY99" fmla="*/ 4718649 h 7737894"/>
              <a:gd name="connsiteX100" fmla="*/ 1427589 w 3074391"/>
              <a:gd name="connsiteY100" fmla="*/ 4468483 h 7737894"/>
              <a:gd name="connsiteX101" fmla="*/ 1478651 w 3074391"/>
              <a:gd name="connsiteY101" fmla="*/ 5909094 h 7737894"/>
              <a:gd name="connsiteX102" fmla="*/ 1453119 w 3074391"/>
              <a:gd name="connsiteY102" fmla="*/ 6029864 h 7737894"/>
              <a:gd name="connsiteX103" fmla="*/ 1427589 w 3074391"/>
              <a:gd name="connsiteY103" fmla="*/ 6133381 h 7737894"/>
              <a:gd name="connsiteX104" fmla="*/ 1389290 w 3074391"/>
              <a:gd name="connsiteY104" fmla="*/ 7565366 h 7737894"/>
              <a:gd name="connsiteX105" fmla="*/ 1376525 w 3074391"/>
              <a:gd name="connsiteY105" fmla="*/ 7608498 h 7737894"/>
              <a:gd name="connsiteX106" fmla="*/ 1363758 w 3074391"/>
              <a:gd name="connsiteY106" fmla="*/ 7539487 h 7737894"/>
              <a:gd name="connsiteX107" fmla="*/ 1350993 w 3074391"/>
              <a:gd name="connsiteY107" fmla="*/ 7504981 h 7737894"/>
              <a:gd name="connsiteX108" fmla="*/ 1325460 w 3074391"/>
              <a:gd name="connsiteY108" fmla="*/ 7116792 h 7737894"/>
              <a:gd name="connsiteX109" fmla="*/ 1261631 w 3074391"/>
              <a:gd name="connsiteY109" fmla="*/ 6961517 h 7737894"/>
              <a:gd name="connsiteX110" fmla="*/ 1236099 w 3074391"/>
              <a:gd name="connsiteY110" fmla="*/ 7047781 h 7737894"/>
              <a:gd name="connsiteX111" fmla="*/ 1223334 w 3074391"/>
              <a:gd name="connsiteY111" fmla="*/ 7082287 h 7737894"/>
              <a:gd name="connsiteX112" fmla="*/ 1185036 w 3074391"/>
              <a:gd name="connsiteY112" fmla="*/ 7254815 h 7737894"/>
              <a:gd name="connsiteX113" fmla="*/ 1108440 w 3074391"/>
              <a:gd name="connsiteY113" fmla="*/ 7599872 h 7737894"/>
              <a:gd name="connsiteX114" fmla="*/ 1082908 w 3074391"/>
              <a:gd name="connsiteY114" fmla="*/ 7668883 h 7737894"/>
              <a:gd name="connsiteX115" fmla="*/ 1070143 w 3074391"/>
              <a:gd name="connsiteY115" fmla="*/ 7643004 h 7737894"/>
              <a:gd name="connsiteX116" fmla="*/ 1057377 w 3074391"/>
              <a:gd name="connsiteY116" fmla="*/ 7737894 h 7737894"/>
              <a:gd name="connsiteX117" fmla="*/ 980781 w 3074391"/>
              <a:gd name="connsiteY117" fmla="*/ 7643004 h 7737894"/>
              <a:gd name="connsiteX118" fmla="*/ 955249 w 3074391"/>
              <a:gd name="connsiteY118" fmla="*/ 7591245 h 7737894"/>
              <a:gd name="connsiteX119" fmla="*/ 942484 w 3074391"/>
              <a:gd name="connsiteY119" fmla="*/ 7513607 h 7737894"/>
              <a:gd name="connsiteX120" fmla="*/ 891420 w 3074391"/>
              <a:gd name="connsiteY120" fmla="*/ 7418717 h 7737894"/>
              <a:gd name="connsiteX121" fmla="*/ 878654 w 3074391"/>
              <a:gd name="connsiteY121" fmla="*/ 7384211 h 7737894"/>
              <a:gd name="connsiteX122" fmla="*/ 853122 w 3074391"/>
              <a:gd name="connsiteY122" fmla="*/ 7280694 h 7737894"/>
              <a:gd name="connsiteX123" fmla="*/ 840355 w 3074391"/>
              <a:gd name="connsiteY123" fmla="*/ 7254815 h 7737894"/>
              <a:gd name="connsiteX124" fmla="*/ 814825 w 3074391"/>
              <a:gd name="connsiteY124" fmla="*/ 7168551 h 7737894"/>
              <a:gd name="connsiteX125" fmla="*/ 750995 w 3074391"/>
              <a:gd name="connsiteY125" fmla="*/ 7090913 h 7737894"/>
              <a:gd name="connsiteX126" fmla="*/ 738229 w 3074391"/>
              <a:gd name="connsiteY126" fmla="*/ 7065034 h 7737894"/>
              <a:gd name="connsiteX127" fmla="*/ 712697 w 3074391"/>
              <a:gd name="connsiteY127" fmla="*/ 7030528 h 7737894"/>
              <a:gd name="connsiteX128" fmla="*/ 699931 w 3074391"/>
              <a:gd name="connsiteY128" fmla="*/ 6996022 h 7737894"/>
              <a:gd name="connsiteX129" fmla="*/ 674399 w 3074391"/>
              <a:gd name="connsiteY129" fmla="*/ 6970143 h 7737894"/>
              <a:gd name="connsiteX130" fmla="*/ 623335 w 3074391"/>
              <a:gd name="connsiteY130" fmla="*/ 7151298 h 7737894"/>
              <a:gd name="connsiteX131" fmla="*/ 597804 w 3074391"/>
              <a:gd name="connsiteY131" fmla="*/ 7280694 h 7737894"/>
              <a:gd name="connsiteX132" fmla="*/ 572272 w 3074391"/>
              <a:gd name="connsiteY132" fmla="*/ 7306573 h 7737894"/>
              <a:gd name="connsiteX133" fmla="*/ 546740 w 3074391"/>
              <a:gd name="connsiteY133" fmla="*/ 7263441 h 7737894"/>
              <a:gd name="connsiteX134" fmla="*/ 521208 w 3074391"/>
              <a:gd name="connsiteY134" fmla="*/ 7125419 h 7737894"/>
              <a:gd name="connsiteX135" fmla="*/ 508443 w 3074391"/>
              <a:gd name="connsiteY135" fmla="*/ 7099539 h 7737894"/>
              <a:gd name="connsiteX136" fmla="*/ 482911 w 3074391"/>
              <a:gd name="connsiteY136" fmla="*/ 6866626 h 7737894"/>
              <a:gd name="connsiteX137" fmla="*/ 431847 w 3074391"/>
              <a:gd name="connsiteY137" fmla="*/ 6435305 h 7737894"/>
              <a:gd name="connsiteX138" fmla="*/ 393549 w 3074391"/>
              <a:gd name="connsiteY138" fmla="*/ 6288656 h 7737894"/>
              <a:gd name="connsiteX139" fmla="*/ 380784 w 3074391"/>
              <a:gd name="connsiteY139" fmla="*/ 6211019 h 7737894"/>
              <a:gd name="connsiteX140" fmla="*/ 368017 w 3074391"/>
              <a:gd name="connsiteY140" fmla="*/ 6271404 h 7737894"/>
              <a:gd name="connsiteX141" fmla="*/ 355252 w 3074391"/>
              <a:gd name="connsiteY141" fmla="*/ 6297283 h 7737894"/>
              <a:gd name="connsiteX142" fmla="*/ 342485 w 3074391"/>
              <a:gd name="connsiteY142" fmla="*/ 6650966 h 7737894"/>
              <a:gd name="connsiteX143" fmla="*/ 329720 w 3074391"/>
              <a:gd name="connsiteY143" fmla="*/ 6806241 h 7737894"/>
              <a:gd name="connsiteX144" fmla="*/ 265890 w 3074391"/>
              <a:gd name="connsiteY144" fmla="*/ 6935638 h 7737894"/>
              <a:gd name="connsiteX145" fmla="*/ 240358 w 3074391"/>
              <a:gd name="connsiteY145" fmla="*/ 6978770 h 7737894"/>
              <a:gd name="connsiteX146" fmla="*/ 227593 w 3074391"/>
              <a:gd name="connsiteY146" fmla="*/ 7013275 h 7737894"/>
              <a:gd name="connsiteX147" fmla="*/ 214826 w 3074391"/>
              <a:gd name="connsiteY147" fmla="*/ 6763109 h 7737894"/>
              <a:gd name="connsiteX148" fmla="*/ 202061 w 3074391"/>
              <a:gd name="connsiteY148" fmla="*/ 6478438 h 7737894"/>
              <a:gd name="connsiteX149" fmla="*/ 189294 w 3074391"/>
              <a:gd name="connsiteY149" fmla="*/ 5900468 h 7737894"/>
              <a:gd name="connsiteX150" fmla="*/ 176529 w 3074391"/>
              <a:gd name="connsiteY150" fmla="*/ 5667555 h 7737894"/>
              <a:gd name="connsiteX151" fmla="*/ 125465 w 3074391"/>
              <a:gd name="connsiteY151" fmla="*/ 4735902 h 7737894"/>
              <a:gd name="connsiteX152" fmla="*/ 112699 w 3074391"/>
              <a:gd name="connsiteY152" fmla="*/ 4106173 h 7737894"/>
              <a:gd name="connsiteX153" fmla="*/ 87167 w 3074391"/>
              <a:gd name="connsiteY153" fmla="*/ 3717985 h 7737894"/>
              <a:gd name="connsiteX154" fmla="*/ 61635 w 3074391"/>
              <a:gd name="connsiteY154" fmla="*/ 3234905 h 7737894"/>
              <a:gd name="connsiteX155" fmla="*/ 36103 w 3074391"/>
              <a:gd name="connsiteY155" fmla="*/ 2855343 h 7737894"/>
              <a:gd name="connsiteX156" fmla="*/ 23338 w 3074391"/>
              <a:gd name="connsiteY156" fmla="*/ 2501660 h 7737894"/>
              <a:gd name="connsiteX157" fmla="*/ 0 w 3074391"/>
              <a:gd name="connsiteY157" fmla="*/ 1492368 h 7737894"/>
              <a:gd name="connsiteX158" fmla="*/ 10568 w 3074391"/>
              <a:gd name="connsiteY158" fmla="*/ 1492368 h 7737894"/>
              <a:gd name="connsiteX159" fmla="*/ 10571 w 3074391"/>
              <a:gd name="connsiteY159" fmla="*/ 1492370 h 7737894"/>
              <a:gd name="connsiteX160" fmla="*/ 61635 w 3074391"/>
              <a:gd name="connsiteY160" fmla="*/ 1500996 h 7737894"/>
              <a:gd name="connsiteX161" fmla="*/ 99933 w 3074391"/>
              <a:gd name="connsiteY161" fmla="*/ 1483743 h 7737894"/>
              <a:gd name="connsiteX162" fmla="*/ 112699 w 3074391"/>
              <a:gd name="connsiteY162" fmla="*/ 1457864 h 7737894"/>
              <a:gd name="connsiteX163" fmla="*/ 138231 w 3074391"/>
              <a:gd name="connsiteY163" fmla="*/ 1406105 h 7737894"/>
              <a:gd name="connsiteX164" fmla="*/ 150997 w 3074391"/>
              <a:gd name="connsiteY164" fmla="*/ 1328468 h 7737894"/>
              <a:gd name="connsiteX165" fmla="*/ 163762 w 3074391"/>
              <a:gd name="connsiteY165" fmla="*/ 845388 h 7737894"/>
              <a:gd name="connsiteX166" fmla="*/ 189294 w 3074391"/>
              <a:gd name="connsiteY166" fmla="*/ 741872 h 7737894"/>
              <a:gd name="connsiteX167" fmla="*/ 202061 w 3074391"/>
              <a:gd name="connsiteY167" fmla="*/ 715992 h 7737894"/>
              <a:gd name="connsiteX168" fmla="*/ 316953 w 3074391"/>
              <a:gd name="connsiteY168" fmla="*/ 715992 h 7737894"/>
              <a:gd name="connsiteX169" fmla="*/ 355252 w 3074391"/>
              <a:gd name="connsiteY169" fmla="*/ 733245 h 7737894"/>
              <a:gd name="connsiteX170" fmla="*/ 470144 w 3074391"/>
              <a:gd name="connsiteY170" fmla="*/ 750498 h 7737894"/>
              <a:gd name="connsiteX171" fmla="*/ 546740 w 3074391"/>
              <a:gd name="connsiteY171" fmla="*/ 733245 h 7737894"/>
              <a:gd name="connsiteX172" fmla="*/ 623335 w 3074391"/>
              <a:gd name="connsiteY172" fmla="*/ 664234 h 7737894"/>
              <a:gd name="connsiteX173" fmla="*/ 661634 w 3074391"/>
              <a:gd name="connsiteY173" fmla="*/ 638355 h 7737894"/>
              <a:gd name="connsiteX174" fmla="*/ 802058 w 3074391"/>
              <a:gd name="connsiteY174" fmla="*/ 508958 h 7737894"/>
              <a:gd name="connsiteX175" fmla="*/ 1044611 w 3074391"/>
              <a:gd name="connsiteY175" fmla="*/ 379562 h 7737894"/>
              <a:gd name="connsiteX176" fmla="*/ 1133972 w 3074391"/>
              <a:gd name="connsiteY176" fmla="*/ 362309 h 7737894"/>
              <a:gd name="connsiteX177" fmla="*/ 1350993 w 3074391"/>
              <a:gd name="connsiteY177" fmla="*/ 345056 h 7737894"/>
              <a:gd name="connsiteX178" fmla="*/ 1478652 w 3074391"/>
              <a:gd name="connsiteY178" fmla="*/ 336430 h 7737894"/>
              <a:gd name="connsiteX179" fmla="*/ 1606310 w 3074391"/>
              <a:gd name="connsiteY179" fmla="*/ 319177 h 7737894"/>
              <a:gd name="connsiteX180" fmla="*/ 1657375 w 3074391"/>
              <a:gd name="connsiteY180" fmla="*/ 310551 h 7737894"/>
              <a:gd name="connsiteX181" fmla="*/ 1746736 w 3074391"/>
              <a:gd name="connsiteY181" fmla="*/ 276045 h 7737894"/>
              <a:gd name="connsiteX182" fmla="*/ 1772268 w 3074391"/>
              <a:gd name="connsiteY182" fmla="*/ 215660 h 7737894"/>
              <a:gd name="connsiteX183" fmla="*/ 1810566 w 3074391"/>
              <a:gd name="connsiteY183" fmla="*/ 0 h 773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3074391" h="7737894">
                <a:moveTo>
                  <a:pt x="1810566" y="0"/>
                </a:moveTo>
                <a:cubicBezTo>
                  <a:pt x="1824061" y="22798"/>
                  <a:pt x="1838855" y="45340"/>
                  <a:pt x="1848863" y="69011"/>
                </a:cubicBezTo>
                <a:cubicBezTo>
                  <a:pt x="1853683" y="80411"/>
                  <a:pt x="1855332" y="92451"/>
                  <a:pt x="1861630" y="103517"/>
                </a:cubicBezTo>
                <a:cubicBezTo>
                  <a:pt x="1897940" y="167310"/>
                  <a:pt x="1940212" y="229505"/>
                  <a:pt x="1976522" y="293298"/>
                </a:cubicBezTo>
                <a:cubicBezTo>
                  <a:pt x="1982820" y="304364"/>
                  <a:pt x="1982163" y="316970"/>
                  <a:pt x="1989289" y="327804"/>
                </a:cubicBezTo>
                <a:cubicBezTo>
                  <a:pt x="1999367" y="343126"/>
                  <a:pt x="2017812" y="355525"/>
                  <a:pt x="2027586" y="370936"/>
                </a:cubicBezTo>
                <a:cubicBezTo>
                  <a:pt x="2068987" y="436213"/>
                  <a:pt x="2102464" y="503674"/>
                  <a:pt x="2142480" y="569343"/>
                </a:cubicBezTo>
                <a:cubicBezTo>
                  <a:pt x="2195385" y="656165"/>
                  <a:pt x="2182942" y="640549"/>
                  <a:pt x="2231841" y="690113"/>
                </a:cubicBezTo>
                <a:cubicBezTo>
                  <a:pt x="2258830" y="763067"/>
                  <a:pt x="2227784" y="687572"/>
                  <a:pt x="2295671" y="802256"/>
                </a:cubicBezTo>
                <a:cubicBezTo>
                  <a:pt x="2317118" y="838488"/>
                  <a:pt x="2311369" y="853341"/>
                  <a:pt x="2346733" y="879894"/>
                </a:cubicBezTo>
                <a:cubicBezTo>
                  <a:pt x="2374915" y="901053"/>
                  <a:pt x="2406308" y="920151"/>
                  <a:pt x="2436095" y="940279"/>
                </a:cubicBezTo>
                <a:cubicBezTo>
                  <a:pt x="2471943" y="932205"/>
                  <a:pt x="2485355" y="936852"/>
                  <a:pt x="2487159" y="905773"/>
                </a:cubicBezTo>
                <a:lnTo>
                  <a:pt x="2499924" y="491705"/>
                </a:lnTo>
                <a:cubicBezTo>
                  <a:pt x="2516563" y="547916"/>
                  <a:pt x="2509878" y="531374"/>
                  <a:pt x="2538223" y="595222"/>
                </a:cubicBezTo>
                <a:cubicBezTo>
                  <a:pt x="2542090" y="603932"/>
                  <a:pt x="2548170" y="612211"/>
                  <a:pt x="2550989" y="621102"/>
                </a:cubicBezTo>
                <a:cubicBezTo>
                  <a:pt x="2615502" y="824542"/>
                  <a:pt x="2551764" y="649073"/>
                  <a:pt x="2589286" y="750498"/>
                </a:cubicBezTo>
                <a:cubicBezTo>
                  <a:pt x="2593542" y="799381"/>
                  <a:pt x="2591805" y="848672"/>
                  <a:pt x="2602053" y="897147"/>
                </a:cubicBezTo>
                <a:cubicBezTo>
                  <a:pt x="2608915" y="929603"/>
                  <a:pt x="2627021" y="960514"/>
                  <a:pt x="2640350" y="992038"/>
                </a:cubicBezTo>
                <a:cubicBezTo>
                  <a:pt x="2644047" y="1000781"/>
                  <a:pt x="2650708" y="1008971"/>
                  <a:pt x="2653115" y="1017917"/>
                </a:cubicBezTo>
                <a:cubicBezTo>
                  <a:pt x="2659252" y="1040726"/>
                  <a:pt x="2652131" y="1065689"/>
                  <a:pt x="2665882" y="1086928"/>
                </a:cubicBezTo>
                <a:cubicBezTo>
                  <a:pt x="2682938" y="1113272"/>
                  <a:pt x="2716945" y="1132935"/>
                  <a:pt x="2742477" y="1155939"/>
                </a:cubicBezTo>
                <a:cubicBezTo>
                  <a:pt x="2746733" y="1164566"/>
                  <a:pt x="2749225" y="1173686"/>
                  <a:pt x="2755244" y="1181819"/>
                </a:cubicBezTo>
                <a:cubicBezTo>
                  <a:pt x="2762106" y="1191092"/>
                  <a:pt x="2778500" y="1197445"/>
                  <a:pt x="2780776" y="1207698"/>
                </a:cubicBezTo>
                <a:cubicBezTo>
                  <a:pt x="2791526" y="1256124"/>
                  <a:pt x="2787264" y="1305564"/>
                  <a:pt x="2793541" y="1354347"/>
                </a:cubicBezTo>
                <a:cubicBezTo>
                  <a:pt x="2795783" y="1371772"/>
                  <a:pt x="2802052" y="1388852"/>
                  <a:pt x="2806306" y="1406105"/>
                </a:cubicBezTo>
                <a:cubicBezTo>
                  <a:pt x="2810446" y="1456447"/>
                  <a:pt x="2825299" y="1702833"/>
                  <a:pt x="2844605" y="1811547"/>
                </a:cubicBezTo>
                <a:lnTo>
                  <a:pt x="2908435" y="2147977"/>
                </a:lnTo>
                <a:cubicBezTo>
                  <a:pt x="2921391" y="2349347"/>
                  <a:pt x="2949467" y="2767878"/>
                  <a:pt x="2946732" y="2889849"/>
                </a:cubicBezTo>
                <a:cubicBezTo>
                  <a:pt x="2946458" y="2902047"/>
                  <a:pt x="2922878" y="2923048"/>
                  <a:pt x="2908435" y="2915728"/>
                </a:cubicBezTo>
                <a:cubicBezTo>
                  <a:pt x="2903258" y="2913105"/>
                  <a:pt x="2900138" y="2909636"/>
                  <a:pt x="2898302" y="2905640"/>
                </a:cubicBezTo>
                <a:lnTo>
                  <a:pt x="2897598" y="2901780"/>
                </a:lnTo>
                <a:lnTo>
                  <a:pt x="2895668" y="2863970"/>
                </a:lnTo>
                <a:cubicBezTo>
                  <a:pt x="2897796" y="2872597"/>
                  <a:pt x="2895811" y="2882913"/>
                  <a:pt x="2895882" y="2892384"/>
                </a:cubicBezTo>
                <a:lnTo>
                  <a:pt x="2897598" y="2901780"/>
                </a:lnTo>
                <a:lnTo>
                  <a:pt x="2908435" y="3114136"/>
                </a:lnTo>
                <a:lnTo>
                  <a:pt x="2933967" y="3890513"/>
                </a:lnTo>
                <a:cubicBezTo>
                  <a:pt x="2942364" y="4083429"/>
                  <a:pt x="2968258" y="4275816"/>
                  <a:pt x="2985030" y="4468483"/>
                </a:cubicBezTo>
                <a:lnTo>
                  <a:pt x="3061626" y="5391509"/>
                </a:lnTo>
                <a:cubicBezTo>
                  <a:pt x="3065880" y="5618671"/>
                  <a:pt x="3074391" y="5845815"/>
                  <a:pt x="3074391" y="6072996"/>
                </a:cubicBezTo>
                <a:cubicBezTo>
                  <a:pt x="3074391" y="6131837"/>
                  <a:pt x="3066044" y="6147316"/>
                  <a:pt x="3048859" y="6193766"/>
                </a:cubicBezTo>
                <a:cubicBezTo>
                  <a:pt x="3013848" y="6099129"/>
                  <a:pt x="3068525" y="6249248"/>
                  <a:pt x="3010561" y="6072996"/>
                </a:cubicBezTo>
                <a:cubicBezTo>
                  <a:pt x="3002949" y="6049849"/>
                  <a:pt x="2993540" y="6026989"/>
                  <a:pt x="2985029" y="6003985"/>
                </a:cubicBezTo>
                <a:cubicBezTo>
                  <a:pt x="2957391" y="6209435"/>
                  <a:pt x="2989096" y="5991730"/>
                  <a:pt x="2921200" y="6340415"/>
                </a:cubicBezTo>
                <a:cubicBezTo>
                  <a:pt x="2915621" y="6369066"/>
                  <a:pt x="2913157" y="6397958"/>
                  <a:pt x="2908435" y="6426679"/>
                </a:cubicBezTo>
                <a:cubicBezTo>
                  <a:pt x="2900392" y="6475598"/>
                  <a:pt x="2892744" y="6524559"/>
                  <a:pt x="2882902" y="6573328"/>
                </a:cubicBezTo>
                <a:cubicBezTo>
                  <a:pt x="2879971" y="6587856"/>
                  <a:pt x="2874017" y="6602034"/>
                  <a:pt x="2870136" y="6616460"/>
                </a:cubicBezTo>
                <a:cubicBezTo>
                  <a:pt x="2848484" y="6696928"/>
                  <a:pt x="2832170" y="6778102"/>
                  <a:pt x="2806306" y="6858000"/>
                </a:cubicBezTo>
                <a:cubicBezTo>
                  <a:pt x="2802240" y="6870562"/>
                  <a:pt x="2788271" y="6880686"/>
                  <a:pt x="2780776" y="6892505"/>
                </a:cubicBezTo>
                <a:cubicBezTo>
                  <a:pt x="2775475" y="6900863"/>
                  <a:pt x="2772265" y="6909758"/>
                  <a:pt x="2768009" y="6918385"/>
                </a:cubicBezTo>
                <a:cubicBezTo>
                  <a:pt x="2759498" y="6898257"/>
                  <a:pt x="2751378" y="6878051"/>
                  <a:pt x="2742477" y="6858000"/>
                </a:cubicBezTo>
                <a:cubicBezTo>
                  <a:pt x="2738610" y="6849291"/>
                  <a:pt x="2735729" y="6840254"/>
                  <a:pt x="2729711" y="6832121"/>
                </a:cubicBezTo>
                <a:cubicBezTo>
                  <a:pt x="2710118" y="6805642"/>
                  <a:pt x="2690184" y="6779116"/>
                  <a:pt x="2665882" y="6754483"/>
                </a:cubicBezTo>
                <a:cubicBezTo>
                  <a:pt x="2655868" y="6744332"/>
                  <a:pt x="2644082" y="6733559"/>
                  <a:pt x="2627585" y="6728604"/>
                </a:cubicBezTo>
                <a:cubicBezTo>
                  <a:pt x="2603932" y="6721500"/>
                  <a:pt x="2576520" y="6722853"/>
                  <a:pt x="2550988" y="6719977"/>
                </a:cubicBezTo>
                <a:cubicBezTo>
                  <a:pt x="2532796" y="6658509"/>
                  <a:pt x="2531610" y="6650944"/>
                  <a:pt x="2499924" y="6573328"/>
                </a:cubicBezTo>
                <a:cubicBezTo>
                  <a:pt x="2443688" y="6435574"/>
                  <a:pt x="2459826" y="6466771"/>
                  <a:pt x="2410564" y="6383547"/>
                </a:cubicBezTo>
                <a:cubicBezTo>
                  <a:pt x="2389287" y="6423804"/>
                  <a:pt x="2366738" y="6463764"/>
                  <a:pt x="2346733" y="6504317"/>
                </a:cubicBezTo>
                <a:cubicBezTo>
                  <a:pt x="2341185" y="6515564"/>
                  <a:pt x="2337774" y="6527249"/>
                  <a:pt x="2333968" y="6538822"/>
                </a:cubicBezTo>
                <a:cubicBezTo>
                  <a:pt x="2312241" y="6604891"/>
                  <a:pt x="2296177" y="6671876"/>
                  <a:pt x="2270138" y="6737230"/>
                </a:cubicBezTo>
                <a:cubicBezTo>
                  <a:pt x="2266150" y="6747241"/>
                  <a:pt x="2251469" y="6753836"/>
                  <a:pt x="2244606" y="6763109"/>
                </a:cubicBezTo>
                <a:cubicBezTo>
                  <a:pt x="2238589" y="6771242"/>
                  <a:pt x="2236096" y="6780362"/>
                  <a:pt x="2231841" y="6788988"/>
                </a:cubicBezTo>
                <a:cubicBezTo>
                  <a:pt x="2223330" y="6780362"/>
                  <a:pt x="2217158" y="6770440"/>
                  <a:pt x="2206309" y="6763109"/>
                </a:cubicBezTo>
                <a:cubicBezTo>
                  <a:pt x="2187410" y="6750339"/>
                  <a:pt x="2091155" y="6708357"/>
                  <a:pt x="2078650" y="6702724"/>
                </a:cubicBezTo>
                <a:lnTo>
                  <a:pt x="2053118" y="6650966"/>
                </a:lnTo>
                <a:cubicBezTo>
                  <a:pt x="2036473" y="6617224"/>
                  <a:pt x="2031465" y="6581191"/>
                  <a:pt x="2014821" y="6547449"/>
                </a:cubicBezTo>
                <a:cubicBezTo>
                  <a:pt x="2009968" y="6537613"/>
                  <a:pt x="1996151" y="6530843"/>
                  <a:pt x="1989289" y="6521570"/>
                </a:cubicBezTo>
                <a:cubicBezTo>
                  <a:pt x="1983270" y="6513437"/>
                  <a:pt x="1980778" y="6504317"/>
                  <a:pt x="1976522" y="6495690"/>
                </a:cubicBezTo>
                <a:cubicBezTo>
                  <a:pt x="1972605" y="6474517"/>
                  <a:pt x="1943212" y="6310323"/>
                  <a:pt x="1938224" y="6314536"/>
                </a:cubicBezTo>
                <a:cubicBezTo>
                  <a:pt x="1890082" y="6355201"/>
                  <a:pt x="1921203" y="6418053"/>
                  <a:pt x="1912692" y="6469811"/>
                </a:cubicBezTo>
                <a:cubicBezTo>
                  <a:pt x="1912692" y="6469811"/>
                  <a:pt x="1893855" y="6400982"/>
                  <a:pt x="1887160" y="6366294"/>
                </a:cubicBezTo>
                <a:cubicBezTo>
                  <a:pt x="1881081" y="6334800"/>
                  <a:pt x="1879887" y="6302947"/>
                  <a:pt x="1874395" y="6271404"/>
                </a:cubicBezTo>
                <a:cubicBezTo>
                  <a:pt x="1871370" y="6254033"/>
                  <a:pt x="1867244" y="6236719"/>
                  <a:pt x="1861630" y="6219645"/>
                </a:cubicBezTo>
                <a:cubicBezTo>
                  <a:pt x="1844583" y="6167811"/>
                  <a:pt x="1834348" y="6211611"/>
                  <a:pt x="1823331" y="6124755"/>
                </a:cubicBezTo>
                <a:cubicBezTo>
                  <a:pt x="1813512" y="6047348"/>
                  <a:pt x="1816771" y="5969419"/>
                  <a:pt x="1810566" y="5891841"/>
                </a:cubicBezTo>
                <a:cubicBezTo>
                  <a:pt x="1808257" y="5862985"/>
                  <a:pt x="1802055" y="5834332"/>
                  <a:pt x="1797800" y="5805577"/>
                </a:cubicBezTo>
                <a:cubicBezTo>
                  <a:pt x="1793544" y="5730815"/>
                  <a:pt x="1791175" y="5655992"/>
                  <a:pt x="1785033" y="5581290"/>
                </a:cubicBezTo>
                <a:cubicBezTo>
                  <a:pt x="1781525" y="5538605"/>
                  <a:pt x="1769698" y="5478736"/>
                  <a:pt x="1759501" y="5434641"/>
                </a:cubicBezTo>
                <a:cubicBezTo>
                  <a:pt x="1742869" y="5362713"/>
                  <a:pt x="1726743" y="5290723"/>
                  <a:pt x="1708439" y="5218981"/>
                </a:cubicBezTo>
                <a:cubicBezTo>
                  <a:pt x="1705458" y="5207297"/>
                  <a:pt x="1702583" y="5195372"/>
                  <a:pt x="1695672" y="5184475"/>
                </a:cubicBezTo>
                <a:cubicBezTo>
                  <a:pt x="1689628" y="5174946"/>
                  <a:pt x="1678651" y="5167222"/>
                  <a:pt x="1670140" y="5158596"/>
                </a:cubicBezTo>
                <a:cubicBezTo>
                  <a:pt x="1665885" y="5149970"/>
                  <a:pt x="1661071" y="5141460"/>
                  <a:pt x="1657375" y="5132717"/>
                </a:cubicBezTo>
                <a:cubicBezTo>
                  <a:pt x="1652555" y="5121317"/>
                  <a:pt x="1652455" y="5087607"/>
                  <a:pt x="1644609" y="5098211"/>
                </a:cubicBezTo>
                <a:cubicBezTo>
                  <a:pt x="1629266" y="5118946"/>
                  <a:pt x="1633556" y="5144068"/>
                  <a:pt x="1631842" y="5167222"/>
                </a:cubicBezTo>
                <a:lnTo>
                  <a:pt x="1619077" y="5443268"/>
                </a:lnTo>
                <a:lnTo>
                  <a:pt x="1631842" y="5960853"/>
                </a:lnTo>
                <a:cubicBezTo>
                  <a:pt x="1636994" y="6225389"/>
                  <a:pt x="1644609" y="6489924"/>
                  <a:pt x="1644609" y="6754483"/>
                </a:cubicBezTo>
                <a:cubicBezTo>
                  <a:pt x="1644609" y="6786243"/>
                  <a:pt x="1643242" y="6880185"/>
                  <a:pt x="1631842" y="6849373"/>
                </a:cubicBezTo>
                <a:cubicBezTo>
                  <a:pt x="1612206" y="6796297"/>
                  <a:pt x="1623332" y="6740106"/>
                  <a:pt x="1619077" y="6685472"/>
                </a:cubicBezTo>
                <a:cubicBezTo>
                  <a:pt x="1594153" y="6028663"/>
                  <a:pt x="1620947" y="6607111"/>
                  <a:pt x="1586738" y="6189878"/>
                </a:cubicBezTo>
                <a:lnTo>
                  <a:pt x="1586111" y="6181920"/>
                </a:lnTo>
                <a:lnTo>
                  <a:pt x="1599275" y="6216571"/>
                </a:lnTo>
                <a:cubicBezTo>
                  <a:pt x="1610041" y="6239899"/>
                  <a:pt x="1599184" y="6181906"/>
                  <a:pt x="1580780" y="5995358"/>
                </a:cubicBezTo>
                <a:cubicBezTo>
                  <a:pt x="1579059" y="5977906"/>
                  <a:pt x="1566752" y="5926130"/>
                  <a:pt x="1568013" y="5943600"/>
                </a:cubicBezTo>
                <a:cubicBezTo>
                  <a:pt x="1571866" y="5996974"/>
                  <a:pt x="1575325" y="6043643"/>
                  <a:pt x="1578432" y="6084418"/>
                </a:cubicBezTo>
                <a:lnTo>
                  <a:pt x="1586111" y="6181920"/>
                </a:lnTo>
                <a:lnTo>
                  <a:pt x="1580780" y="6167887"/>
                </a:lnTo>
                <a:lnTo>
                  <a:pt x="1568013" y="6029864"/>
                </a:lnTo>
                <a:cubicBezTo>
                  <a:pt x="1539037" y="5670911"/>
                  <a:pt x="1575374" y="5804573"/>
                  <a:pt x="1529716" y="5650302"/>
                </a:cubicBezTo>
                <a:lnTo>
                  <a:pt x="1491418" y="5236234"/>
                </a:lnTo>
                <a:cubicBezTo>
                  <a:pt x="1476813" y="5088207"/>
                  <a:pt x="1450573" y="4880935"/>
                  <a:pt x="1440354" y="4718649"/>
                </a:cubicBezTo>
                <a:lnTo>
                  <a:pt x="1427589" y="4468483"/>
                </a:lnTo>
                <a:lnTo>
                  <a:pt x="1478651" y="5909094"/>
                </a:lnTo>
                <a:cubicBezTo>
                  <a:pt x="1470141" y="5949351"/>
                  <a:pt x="1463012" y="5989752"/>
                  <a:pt x="1453119" y="6029864"/>
                </a:cubicBezTo>
                <a:cubicBezTo>
                  <a:pt x="1433690" y="6108638"/>
                  <a:pt x="1439292" y="6010022"/>
                  <a:pt x="1427589" y="6133381"/>
                </a:cubicBezTo>
                <a:cubicBezTo>
                  <a:pt x="1351952" y="6930711"/>
                  <a:pt x="1375150" y="6648088"/>
                  <a:pt x="1389290" y="7565366"/>
                </a:cubicBezTo>
                <a:cubicBezTo>
                  <a:pt x="1385035" y="7579743"/>
                  <a:pt x="1388560" y="7620697"/>
                  <a:pt x="1376525" y="7608498"/>
                </a:cubicBezTo>
                <a:cubicBezTo>
                  <a:pt x="1357494" y="7589209"/>
                  <a:pt x="1369398" y="7562354"/>
                  <a:pt x="1363758" y="7539487"/>
                </a:cubicBezTo>
                <a:cubicBezTo>
                  <a:pt x="1360874" y="7527792"/>
                  <a:pt x="1355247" y="7516483"/>
                  <a:pt x="1350993" y="7504981"/>
                </a:cubicBezTo>
                <a:cubicBezTo>
                  <a:pt x="1350364" y="7493928"/>
                  <a:pt x="1332897" y="7159506"/>
                  <a:pt x="1325460" y="7116792"/>
                </a:cubicBezTo>
                <a:cubicBezTo>
                  <a:pt x="1304806" y="6998163"/>
                  <a:pt x="1318403" y="7019060"/>
                  <a:pt x="1261631" y="6961517"/>
                </a:cubicBezTo>
                <a:cubicBezTo>
                  <a:pt x="1253120" y="6990272"/>
                  <a:pt x="1245191" y="7019108"/>
                  <a:pt x="1236099" y="7047781"/>
                </a:cubicBezTo>
                <a:cubicBezTo>
                  <a:pt x="1232423" y="7059374"/>
                  <a:pt x="1225937" y="7070562"/>
                  <a:pt x="1223334" y="7082287"/>
                </a:cubicBezTo>
                <a:cubicBezTo>
                  <a:pt x="1181772" y="7269521"/>
                  <a:pt x="1217984" y="7165752"/>
                  <a:pt x="1185036" y="7254815"/>
                </a:cubicBezTo>
                <a:cubicBezTo>
                  <a:pt x="1155270" y="7445900"/>
                  <a:pt x="1168798" y="7402739"/>
                  <a:pt x="1108440" y="7599872"/>
                </a:cubicBezTo>
                <a:cubicBezTo>
                  <a:pt x="1101331" y="7623092"/>
                  <a:pt x="1100961" y="7648550"/>
                  <a:pt x="1082908" y="7668883"/>
                </a:cubicBezTo>
                <a:cubicBezTo>
                  <a:pt x="1075985" y="7676680"/>
                  <a:pt x="1073406" y="7634183"/>
                  <a:pt x="1070143" y="7643004"/>
                </a:cubicBezTo>
                <a:cubicBezTo>
                  <a:pt x="1058743" y="7673816"/>
                  <a:pt x="1061632" y="7706264"/>
                  <a:pt x="1057377" y="7737894"/>
                </a:cubicBezTo>
                <a:cubicBezTo>
                  <a:pt x="999451" y="7659610"/>
                  <a:pt x="1027426" y="7690282"/>
                  <a:pt x="980781" y="7643004"/>
                </a:cubicBezTo>
                <a:cubicBezTo>
                  <a:pt x="965852" y="7627872"/>
                  <a:pt x="963760" y="7608498"/>
                  <a:pt x="955249" y="7591245"/>
                </a:cubicBezTo>
                <a:cubicBezTo>
                  <a:pt x="950995" y="7565366"/>
                  <a:pt x="951829" y="7538868"/>
                  <a:pt x="942484" y="7513607"/>
                </a:cubicBezTo>
                <a:cubicBezTo>
                  <a:pt x="930404" y="7480956"/>
                  <a:pt x="907170" y="7450646"/>
                  <a:pt x="891420" y="7418717"/>
                </a:cubicBezTo>
                <a:cubicBezTo>
                  <a:pt x="885872" y="7407469"/>
                  <a:pt x="882460" y="7395785"/>
                  <a:pt x="878654" y="7384211"/>
                </a:cubicBezTo>
                <a:cubicBezTo>
                  <a:pt x="832961" y="7245264"/>
                  <a:pt x="906434" y="7460816"/>
                  <a:pt x="853122" y="7280694"/>
                </a:cubicBezTo>
                <a:cubicBezTo>
                  <a:pt x="850484" y="7271778"/>
                  <a:pt x="843382" y="7263675"/>
                  <a:pt x="840355" y="7254815"/>
                </a:cubicBezTo>
                <a:cubicBezTo>
                  <a:pt x="830597" y="7226242"/>
                  <a:pt x="829826" y="7196067"/>
                  <a:pt x="814825" y="7168551"/>
                </a:cubicBezTo>
                <a:cubicBezTo>
                  <a:pt x="799680" y="7140771"/>
                  <a:pt x="770589" y="7117392"/>
                  <a:pt x="750995" y="7090913"/>
                </a:cubicBezTo>
                <a:cubicBezTo>
                  <a:pt x="744977" y="7082780"/>
                  <a:pt x="743529" y="7073392"/>
                  <a:pt x="738229" y="7065034"/>
                </a:cubicBezTo>
                <a:cubicBezTo>
                  <a:pt x="730732" y="7053214"/>
                  <a:pt x="719378" y="7042569"/>
                  <a:pt x="712697" y="7030528"/>
                </a:cubicBezTo>
                <a:cubicBezTo>
                  <a:pt x="706536" y="7019427"/>
                  <a:pt x="706842" y="7006919"/>
                  <a:pt x="699931" y="6996022"/>
                </a:cubicBezTo>
                <a:cubicBezTo>
                  <a:pt x="693887" y="6986493"/>
                  <a:pt x="682910" y="6978769"/>
                  <a:pt x="674399" y="6970143"/>
                </a:cubicBezTo>
                <a:cubicBezTo>
                  <a:pt x="638518" y="7067125"/>
                  <a:pt x="649056" y="7029630"/>
                  <a:pt x="623335" y="7151298"/>
                </a:cubicBezTo>
                <a:cubicBezTo>
                  <a:pt x="614228" y="7194374"/>
                  <a:pt x="611773" y="7238216"/>
                  <a:pt x="597804" y="7280694"/>
                </a:cubicBezTo>
                <a:cubicBezTo>
                  <a:pt x="594476" y="7290815"/>
                  <a:pt x="585995" y="7311210"/>
                  <a:pt x="572272" y="7306573"/>
                </a:cubicBezTo>
                <a:cubicBezTo>
                  <a:pt x="551776" y="7299648"/>
                  <a:pt x="555251" y="7277818"/>
                  <a:pt x="546740" y="7263441"/>
                </a:cubicBezTo>
                <a:cubicBezTo>
                  <a:pt x="538230" y="7217434"/>
                  <a:pt x="531909" y="7171217"/>
                  <a:pt x="521208" y="7125419"/>
                </a:cubicBezTo>
                <a:cubicBezTo>
                  <a:pt x="519110" y="7116437"/>
                  <a:pt x="509437" y="7108607"/>
                  <a:pt x="508443" y="7099539"/>
                </a:cubicBezTo>
                <a:cubicBezTo>
                  <a:pt x="481790" y="6856406"/>
                  <a:pt x="529753" y="6961588"/>
                  <a:pt x="482911" y="6866626"/>
                </a:cubicBezTo>
                <a:cubicBezTo>
                  <a:pt x="474520" y="6787243"/>
                  <a:pt x="449433" y="6528003"/>
                  <a:pt x="431847" y="6435305"/>
                </a:cubicBezTo>
                <a:cubicBezTo>
                  <a:pt x="422506" y="6386070"/>
                  <a:pt x="404719" y="6337717"/>
                  <a:pt x="393549" y="6288656"/>
                </a:cubicBezTo>
                <a:cubicBezTo>
                  <a:pt x="387690" y="6262921"/>
                  <a:pt x="408031" y="6229430"/>
                  <a:pt x="380784" y="6211019"/>
                </a:cubicBezTo>
                <a:cubicBezTo>
                  <a:pt x="359506" y="6196642"/>
                  <a:pt x="373919" y="6251466"/>
                  <a:pt x="368017" y="6271404"/>
                </a:cubicBezTo>
                <a:cubicBezTo>
                  <a:pt x="365379" y="6280320"/>
                  <a:pt x="359506" y="6288657"/>
                  <a:pt x="355252" y="6297283"/>
                </a:cubicBezTo>
                <a:lnTo>
                  <a:pt x="342485" y="6650966"/>
                </a:lnTo>
                <a:cubicBezTo>
                  <a:pt x="339886" y="6702774"/>
                  <a:pt x="343443" y="6755239"/>
                  <a:pt x="329720" y="6806241"/>
                </a:cubicBezTo>
                <a:cubicBezTo>
                  <a:pt x="317684" y="6850973"/>
                  <a:pt x="288116" y="6892725"/>
                  <a:pt x="265890" y="6935638"/>
                </a:cubicBezTo>
                <a:cubicBezTo>
                  <a:pt x="258321" y="6950254"/>
                  <a:pt x="247605" y="6964080"/>
                  <a:pt x="240358" y="6978770"/>
                </a:cubicBezTo>
                <a:cubicBezTo>
                  <a:pt x="234810" y="6990017"/>
                  <a:pt x="228991" y="7025093"/>
                  <a:pt x="227593" y="7013275"/>
                </a:cubicBezTo>
                <a:cubicBezTo>
                  <a:pt x="217746" y="6930102"/>
                  <a:pt x="218807" y="6846504"/>
                  <a:pt x="214826" y="6763109"/>
                </a:cubicBezTo>
                <a:lnTo>
                  <a:pt x="202061" y="6478438"/>
                </a:lnTo>
                <a:lnTo>
                  <a:pt x="189294" y="5900468"/>
                </a:lnTo>
                <a:lnTo>
                  <a:pt x="176529" y="5667555"/>
                </a:lnTo>
                <a:cubicBezTo>
                  <a:pt x="115055" y="4545923"/>
                  <a:pt x="183712" y="5542783"/>
                  <a:pt x="125465" y="4735902"/>
                </a:cubicBezTo>
                <a:cubicBezTo>
                  <a:pt x="121210" y="4525992"/>
                  <a:pt x="120594" y="4316035"/>
                  <a:pt x="112699" y="4106173"/>
                </a:cubicBezTo>
                <a:lnTo>
                  <a:pt x="87167" y="3717985"/>
                </a:lnTo>
                <a:lnTo>
                  <a:pt x="61635" y="3234905"/>
                </a:lnTo>
                <a:cubicBezTo>
                  <a:pt x="54144" y="3108355"/>
                  <a:pt x="42714" y="2981915"/>
                  <a:pt x="36103" y="2855343"/>
                </a:cubicBezTo>
                <a:lnTo>
                  <a:pt x="23338" y="2501660"/>
                </a:lnTo>
                <a:lnTo>
                  <a:pt x="0" y="1492368"/>
                </a:lnTo>
                <a:lnTo>
                  <a:pt x="10568" y="1492368"/>
                </a:lnTo>
                <a:lnTo>
                  <a:pt x="10571" y="1492370"/>
                </a:lnTo>
                <a:cubicBezTo>
                  <a:pt x="23774" y="1500177"/>
                  <a:pt x="44266" y="1502673"/>
                  <a:pt x="61635" y="1500996"/>
                </a:cubicBezTo>
                <a:cubicBezTo>
                  <a:pt x="76823" y="1499530"/>
                  <a:pt x="87167" y="1489494"/>
                  <a:pt x="99933" y="1483743"/>
                </a:cubicBezTo>
                <a:lnTo>
                  <a:pt x="112699" y="1457864"/>
                </a:lnTo>
                <a:cubicBezTo>
                  <a:pt x="121210" y="1440611"/>
                  <a:pt x="132953" y="1423938"/>
                  <a:pt x="138231" y="1406105"/>
                </a:cubicBezTo>
                <a:cubicBezTo>
                  <a:pt x="145788" y="1380572"/>
                  <a:pt x="146742" y="1354347"/>
                  <a:pt x="150997" y="1328468"/>
                </a:cubicBezTo>
                <a:cubicBezTo>
                  <a:pt x="155251" y="1167441"/>
                  <a:pt x="156200" y="1006359"/>
                  <a:pt x="163762" y="845388"/>
                </a:cubicBezTo>
                <a:cubicBezTo>
                  <a:pt x="164548" y="828664"/>
                  <a:pt x="181480" y="762991"/>
                  <a:pt x="189294" y="741872"/>
                </a:cubicBezTo>
                <a:cubicBezTo>
                  <a:pt x="192557" y="733050"/>
                  <a:pt x="190864" y="721036"/>
                  <a:pt x="202061" y="715992"/>
                </a:cubicBezTo>
                <a:cubicBezTo>
                  <a:pt x="241840" y="698072"/>
                  <a:pt x="278198" y="709445"/>
                  <a:pt x="316953" y="715992"/>
                </a:cubicBezTo>
                <a:cubicBezTo>
                  <a:pt x="329720" y="721743"/>
                  <a:pt x="341529" y="728608"/>
                  <a:pt x="355252" y="733245"/>
                </a:cubicBezTo>
                <a:cubicBezTo>
                  <a:pt x="386683" y="743865"/>
                  <a:pt x="440717" y="747184"/>
                  <a:pt x="470144" y="750498"/>
                </a:cubicBezTo>
                <a:cubicBezTo>
                  <a:pt x="496691" y="753488"/>
                  <a:pt x="521208" y="738996"/>
                  <a:pt x="546740" y="733245"/>
                </a:cubicBezTo>
                <a:cubicBezTo>
                  <a:pt x="577138" y="702434"/>
                  <a:pt x="580888" y="697014"/>
                  <a:pt x="623335" y="664234"/>
                </a:cubicBezTo>
                <a:cubicBezTo>
                  <a:pt x="635224" y="655053"/>
                  <a:pt x="648867" y="646981"/>
                  <a:pt x="661634" y="638355"/>
                </a:cubicBezTo>
                <a:cubicBezTo>
                  <a:pt x="717605" y="600535"/>
                  <a:pt x="755250" y="552090"/>
                  <a:pt x="802058" y="508958"/>
                </a:cubicBezTo>
                <a:cubicBezTo>
                  <a:pt x="859091" y="456405"/>
                  <a:pt x="960753" y="407895"/>
                  <a:pt x="1044611" y="379562"/>
                </a:cubicBezTo>
                <a:cubicBezTo>
                  <a:pt x="1072320" y="370200"/>
                  <a:pt x="1104085" y="367817"/>
                  <a:pt x="1133972" y="362309"/>
                </a:cubicBezTo>
                <a:cubicBezTo>
                  <a:pt x="1229156" y="344768"/>
                  <a:pt x="1198238" y="354032"/>
                  <a:pt x="1350993" y="345056"/>
                </a:cubicBezTo>
                <a:cubicBezTo>
                  <a:pt x="1393596" y="342553"/>
                  <a:pt x="1436098" y="339305"/>
                  <a:pt x="1478652" y="336430"/>
                </a:cubicBezTo>
                <a:cubicBezTo>
                  <a:pt x="1597261" y="316394"/>
                  <a:pt x="1449808" y="340328"/>
                  <a:pt x="1606310" y="319177"/>
                </a:cubicBezTo>
                <a:cubicBezTo>
                  <a:pt x="1623515" y="316852"/>
                  <a:pt x="1641402" y="315457"/>
                  <a:pt x="1657375" y="310551"/>
                </a:cubicBezTo>
                <a:cubicBezTo>
                  <a:pt x="1688607" y="300958"/>
                  <a:pt x="1716949" y="287547"/>
                  <a:pt x="1746736" y="276045"/>
                </a:cubicBezTo>
                <a:cubicBezTo>
                  <a:pt x="1755247" y="255917"/>
                  <a:pt x="1768847" y="236466"/>
                  <a:pt x="1772268" y="215660"/>
                </a:cubicBezTo>
                <a:cubicBezTo>
                  <a:pt x="1809719" y="-12102"/>
                  <a:pt x="1747056" y="107289"/>
                  <a:pt x="1810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2816221" y="-1"/>
            <a:ext cx="2717321" cy="6612597"/>
          </a:xfrm>
          <a:custGeom>
            <a:avLst/>
            <a:gdLst>
              <a:gd name="connsiteX0" fmla="*/ 1941516 w 2717321"/>
              <a:gd name="connsiteY0" fmla="*/ 7280099 h 7606792"/>
              <a:gd name="connsiteX1" fmla="*/ 1975449 w 2717321"/>
              <a:gd name="connsiteY1" fmla="*/ 7465964 h 7606792"/>
              <a:gd name="connsiteX2" fmla="*/ 1937307 w 2717321"/>
              <a:gd name="connsiteY2" fmla="*/ 7339988 h 7606792"/>
              <a:gd name="connsiteX3" fmla="*/ 1497998 w 2717321"/>
              <a:gd name="connsiteY3" fmla="*/ 1231 h 7606792"/>
              <a:gd name="connsiteX4" fmla="*/ 1535502 w 2717321"/>
              <a:gd name="connsiteY4" fmla="*/ 12741 h 7606792"/>
              <a:gd name="connsiteX5" fmla="*/ 1604513 w 2717321"/>
              <a:gd name="connsiteY5" fmla="*/ 38620 h 7606792"/>
              <a:gd name="connsiteX6" fmla="*/ 1716657 w 2717321"/>
              <a:gd name="connsiteY6" fmla="*/ 90379 h 7606792"/>
              <a:gd name="connsiteX7" fmla="*/ 1889185 w 2717321"/>
              <a:gd name="connsiteY7" fmla="*/ 133511 h 7606792"/>
              <a:gd name="connsiteX8" fmla="*/ 1984075 w 2717321"/>
              <a:gd name="connsiteY8" fmla="*/ 116258 h 7606792"/>
              <a:gd name="connsiteX9" fmla="*/ 2061713 w 2717321"/>
              <a:gd name="connsiteY9" fmla="*/ 107632 h 7606792"/>
              <a:gd name="connsiteX10" fmla="*/ 2216989 w 2717321"/>
              <a:gd name="connsiteY10" fmla="*/ 142137 h 7606792"/>
              <a:gd name="connsiteX11" fmla="*/ 2251494 w 2717321"/>
              <a:gd name="connsiteY11" fmla="*/ 211149 h 7606792"/>
              <a:gd name="connsiteX12" fmla="*/ 2277374 w 2717321"/>
              <a:gd name="connsiteY12" fmla="*/ 297413 h 7606792"/>
              <a:gd name="connsiteX13" fmla="*/ 2286000 w 2717321"/>
              <a:gd name="connsiteY13" fmla="*/ 357798 h 7606792"/>
              <a:gd name="connsiteX14" fmla="*/ 2311879 w 2717321"/>
              <a:gd name="connsiteY14" fmla="*/ 469941 h 7606792"/>
              <a:gd name="connsiteX15" fmla="*/ 2320506 w 2717321"/>
              <a:gd name="connsiteY15" fmla="*/ 495820 h 7606792"/>
              <a:gd name="connsiteX16" fmla="*/ 2337758 w 2717321"/>
              <a:gd name="connsiteY16" fmla="*/ 573458 h 7606792"/>
              <a:gd name="connsiteX17" fmla="*/ 2355011 w 2717321"/>
              <a:gd name="connsiteY17" fmla="*/ 866756 h 7606792"/>
              <a:gd name="connsiteX18" fmla="*/ 2380891 w 2717321"/>
              <a:gd name="connsiteY18" fmla="*/ 1203186 h 7606792"/>
              <a:gd name="connsiteX19" fmla="*/ 2406770 w 2717321"/>
              <a:gd name="connsiteY19" fmla="*/ 1384341 h 7606792"/>
              <a:gd name="connsiteX20" fmla="*/ 2424023 w 2717321"/>
              <a:gd name="connsiteY20" fmla="*/ 1548243 h 7606792"/>
              <a:gd name="connsiteX21" fmla="*/ 2432649 w 2717321"/>
              <a:gd name="connsiteY21" fmla="*/ 1643134 h 7606792"/>
              <a:gd name="connsiteX22" fmla="*/ 2449902 w 2717321"/>
              <a:gd name="connsiteY22" fmla="*/ 1694892 h 7606792"/>
              <a:gd name="connsiteX23" fmla="*/ 2467155 w 2717321"/>
              <a:gd name="connsiteY23" fmla="*/ 1815662 h 7606792"/>
              <a:gd name="connsiteX24" fmla="*/ 2475781 w 2717321"/>
              <a:gd name="connsiteY24" fmla="*/ 1867420 h 7606792"/>
              <a:gd name="connsiteX25" fmla="*/ 2501660 w 2717321"/>
              <a:gd name="connsiteY25" fmla="*/ 2143466 h 7606792"/>
              <a:gd name="connsiteX26" fmla="*/ 2518913 w 2717321"/>
              <a:gd name="connsiteY26" fmla="*/ 2264236 h 7606792"/>
              <a:gd name="connsiteX27" fmla="*/ 2527540 w 2717321"/>
              <a:gd name="connsiteY27" fmla="*/ 2393632 h 7606792"/>
              <a:gd name="connsiteX28" fmla="*/ 2536166 w 2717321"/>
              <a:gd name="connsiteY28" fmla="*/ 2488522 h 7606792"/>
              <a:gd name="connsiteX29" fmla="*/ 2544792 w 2717321"/>
              <a:gd name="connsiteY29" fmla="*/ 3049239 h 7606792"/>
              <a:gd name="connsiteX30" fmla="*/ 2553419 w 2717321"/>
              <a:gd name="connsiteY30" fmla="*/ 3083745 h 7606792"/>
              <a:gd name="connsiteX31" fmla="*/ 2579298 w 2717321"/>
              <a:gd name="connsiteY31" fmla="*/ 3273526 h 7606792"/>
              <a:gd name="connsiteX32" fmla="*/ 2605177 w 2717321"/>
              <a:gd name="connsiteY32" fmla="*/ 3506439 h 7606792"/>
              <a:gd name="connsiteX33" fmla="*/ 2708694 w 2717321"/>
              <a:gd name="connsiteY33" fmla="*/ 4317322 h 7606792"/>
              <a:gd name="connsiteX34" fmla="*/ 2717321 w 2717321"/>
              <a:gd name="connsiteY34" fmla="*/ 5663043 h 7606792"/>
              <a:gd name="connsiteX35" fmla="*/ 2656936 w 2717321"/>
              <a:gd name="connsiteY35" fmla="*/ 6094364 h 7606792"/>
              <a:gd name="connsiteX36" fmla="*/ 2639683 w 2717321"/>
              <a:gd name="connsiteY36" fmla="*/ 6206507 h 7606792"/>
              <a:gd name="connsiteX37" fmla="*/ 2605177 w 2717321"/>
              <a:gd name="connsiteY37" fmla="*/ 5801066 h 7606792"/>
              <a:gd name="connsiteX38" fmla="*/ 2587924 w 2717321"/>
              <a:gd name="connsiteY38" fmla="*/ 5594032 h 7606792"/>
              <a:gd name="connsiteX39" fmla="*/ 2527540 w 2717321"/>
              <a:gd name="connsiteY39" fmla="*/ 5361119 h 7606792"/>
              <a:gd name="connsiteX40" fmla="*/ 2510287 w 2717321"/>
              <a:gd name="connsiteY40" fmla="*/ 5326613 h 7606792"/>
              <a:gd name="connsiteX41" fmla="*/ 2467155 w 2717321"/>
              <a:gd name="connsiteY41" fmla="*/ 5188590 h 7606792"/>
              <a:gd name="connsiteX42" fmla="*/ 2449902 w 2717321"/>
              <a:gd name="connsiteY42" fmla="*/ 5154085 h 7606792"/>
              <a:gd name="connsiteX43" fmla="*/ 2432649 w 2717321"/>
              <a:gd name="connsiteY43" fmla="*/ 5085073 h 7606792"/>
              <a:gd name="connsiteX44" fmla="*/ 2424023 w 2717321"/>
              <a:gd name="connsiteY44" fmla="*/ 5059194 h 7606792"/>
              <a:gd name="connsiteX45" fmla="*/ 2389517 w 2717321"/>
              <a:gd name="connsiteY45" fmla="*/ 4722764 h 7606792"/>
              <a:gd name="connsiteX46" fmla="*/ 2372264 w 2717321"/>
              <a:gd name="connsiteY46" fmla="*/ 4696885 h 7606792"/>
              <a:gd name="connsiteX47" fmla="*/ 2286000 w 2717321"/>
              <a:gd name="connsiteY47" fmla="*/ 5041941 h 7606792"/>
              <a:gd name="connsiteX48" fmla="*/ 2130724 w 2717321"/>
              <a:gd name="connsiteY48" fmla="*/ 6542937 h 7606792"/>
              <a:gd name="connsiteX49" fmla="*/ 2113472 w 2717321"/>
              <a:gd name="connsiteY49" fmla="*/ 6611949 h 7606792"/>
              <a:gd name="connsiteX50" fmla="*/ 2104845 w 2717321"/>
              <a:gd name="connsiteY50" fmla="*/ 6749971 h 7606792"/>
              <a:gd name="connsiteX51" fmla="*/ 2096219 w 2717321"/>
              <a:gd name="connsiteY51" fmla="*/ 6784477 h 7606792"/>
              <a:gd name="connsiteX52" fmla="*/ 2087592 w 2717321"/>
              <a:gd name="connsiteY52" fmla="*/ 6758598 h 7606792"/>
              <a:gd name="connsiteX53" fmla="*/ 2070340 w 2717321"/>
              <a:gd name="connsiteY53" fmla="*/ 6620575 h 7606792"/>
              <a:gd name="connsiteX54" fmla="*/ 2061713 w 2717321"/>
              <a:gd name="connsiteY54" fmla="*/ 6577443 h 7606792"/>
              <a:gd name="connsiteX55" fmla="*/ 2018581 w 2717321"/>
              <a:gd name="connsiteY55" fmla="*/ 6404915 h 7606792"/>
              <a:gd name="connsiteX56" fmla="*/ 2001328 w 2717321"/>
              <a:gd name="connsiteY56" fmla="*/ 6335903 h 7606792"/>
              <a:gd name="connsiteX57" fmla="*/ 1984075 w 2717321"/>
              <a:gd name="connsiteY57" fmla="*/ 6404915 h 7606792"/>
              <a:gd name="connsiteX58" fmla="*/ 1975449 w 2717321"/>
              <a:gd name="connsiteY58" fmla="*/ 6465300 h 7606792"/>
              <a:gd name="connsiteX59" fmla="*/ 1944505 w 2717321"/>
              <a:gd name="connsiteY59" fmla="*/ 7237560 h 7606792"/>
              <a:gd name="connsiteX60" fmla="*/ 1941516 w 2717321"/>
              <a:gd name="connsiteY60" fmla="*/ 7280099 h 7606792"/>
              <a:gd name="connsiteX61" fmla="*/ 1907683 w 2717321"/>
              <a:gd name="connsiteY61" fmla="*/ 7094788 h 7606792"/>
              <a:gd name="connsiteX62" fmla="*/ 1837426 w 2717321"/>
              <a:gd name="connsiteY62" fmla="*/ 6724092 h 7606792"/>
              <a:gd name="connsiteX63" fmla="*/ 1802921 w 2717321"/>
              <a:gd name="connsiteY63" fmla="*/ 6663707 h 7606792"/>
              <a:gd name="connsiteX64" fmla="*/ 1777041 w 2717321"/>
              <a:gd name="connsiteY64" fmla="*/ 6646454 h 7606792"/>
              <a:gd name="connsiteX65" fmla="*/ 1768415 w 2717321"/>
              <a:gd name="connsiteY65" fmla="*/ 6680960 h 7606792"/>
              <a:gd name="connsiteX66" fmla="*/ 1742536 w 2717321"/>
              <a:gd name="connsiteY66" fmla="*/ 6844862 h 7606792"/>
              <a:gd name="connsiteX67" fmla="*/ 1690777 w 2717321"/>
              <a:gd name="connsiteY67" fmla="*/ 7008764 h 7606792"/>
              <a:gd name="connsiteX68" fmla="*/ 1595887 w 2717321"/>
              <a:gd name="connsiteY68" fmla="*/ 7345194 h 7606792"/>
              <a:gd name="connsiteX69" fmla="*/ 1570007 w 2717321"/>
              <a:gd name="connsiteY69" fmla="*/ 7336568 h 7606792"/>
              <a:gd name="connsiteX70" fmla="*/ 1406106 w 2717321"/>
              <a:gd name="connsiteY70" fmla="*/ 7302062 h 7606792"/>
              <a:gd name="connsiteX71" fmla="*/ 1328468 w 2717321"/>
              <a:gd name="connsiteY71" fmla="*/ 7224424 h 7606792"/>
              <a:gd name="connsiteX72" fmla="*/ 1285336 w 2717321"/>
              <a:gd name="connsiteY72" fmla="*/ 7172666 h 7606792"/>
              <a:gd name="connsiteX73" fmla="*/ 1250830 w 2717321"/>
              <a:gd name="connsiteY73" fmla="*/ 6965632 h 7606792"/>
              <a:gd name="connsiteX74" fmla="*/ 1242204 w 2717321"/>
              <a:gd name="connsiteY74" fmla="*/ 6931126 h 7606792"/>
              <a:gd name="connsiteX75" fmla="*/ 1224951 w 2717321"/>
              <a:gd name="connsiteY75" fmla="*/ 7008764 h 7606792"/>
              <a:gd name="connsiteX76" fmla="*/ 1207698 w 2717321"/>
              <a:gd name="connsiteY76" fmla="*/ 7060522 h 7606792"/>
              <a:gd name="connsiteX77" fmla="*/ 1190445 w 2717321"/>
              <a:gd name="connsiteY77" fmla="*/ 7233051 h 7606792"/>
              <a:gd name="connsiteX78" fmla="*/ 1173192 w 2717321"/>
              <a:gd name="connsiteY78" fmla="*/ 7319315 h 7606792"/>
              <a:gd name="connsiteX79" fmla="*/ 1078302 w 2717321"/>
              <a:gd name="connsiteY79" fmla="*/ 6827609 h 7606792"/>
              <a:gd name="connsiteX80" fmla="*/ 1061049 w 2717321"/>
              <a:gd name="connsiteY80" fmla="*/ 6793103 h 7606792"/>
              <a:gd name="connsiteX81" fmla="*/ 1026543 w 2717321"/>
              <a:gd name="connsiteY81" fmla="*/ 6680960 h 7606792"/>
              <a:gd name="connsiteX82" fmla="*/ 1000664 w 2717321"/>
              <a:gd name="connsiteY82" fmla="*/ 6577443 h 7606792"/>
              <a:gd name="connsiteX83" fmla="*/ 905774 w 2717321"/>
              <a:gd name="connsiteY83" fmla="*/ 6335903 h 7606792"/>
              <a:gd name="connsiteX84" fmla="*/ 897147 w 2717321"/>
              <a:gd name="connsiteY84" fmla="*/ 6301398 h 7606792"/>
              <a:gd name="connsiteX85" fmla="*/ 923026 w 2717321"/>
              <a:gd name="connsiteY85" fmla="*/ 6560190 h 7606792"/>
              <a:gd name="connsiteX86" fmla="*/ 940279 w 2717321"/>
              <a:gd name="connsiteY86" fmla="*/ 7086402 h 7606792"/>
              <a:gd name="connsiteX87" fmla="*/ 879894 w 2717321"/>
              <a:gd name="connsiteY87" fmla="*/ 6939752 h 7606792"/>
              <a:gd name="connsiteX88" fmla="*/ 854015 w 2717321"/>
              <a:gd name="connsiteY88" fmla="*/ 6931126 h 7606792"/>
              <a:gd name="connsiteX89" fmla="*/ 793630 w 2717321"/>
              <a:gd name="connsiteY89" fmla="*/ 6939752 h 7606792"/>
              <a:gd name="connsiteX90" fmla="*/ 741872 w 2717321"/>
              <a:gd name="connsiteY90" fmla="*/ 7017390 h 7606792"/>
              <a:gd name="connsiteX91" fmla="*/ 690113 w 2717321"/>
              <a:gd name="connsiteY91" fmla="*/ 7034643 h 7606792"/>
              <a:gd name="connsiteX92" fmla="*/ 586596 w 2717321"/>
              <a:gd name="connsiteY92" fmla="*/ 7086402 h 7606792"/>
              <a:gd name="connsiteX93" fmla="*/ 560717 w 2717321"/>
              <a:gd name="connsiteY93" fmla="*/ 7120907 h 7606792"/>
              <a:gd name="connsiteX94" fmla="*/ 534838 w 2717321"/>
              <a:gd name="connsiteY94" fmla="*/ 7129534 h 7606792"/>
              <a:gd name="connsiteX95" fmla="*/ 353683 w 2717321"/>
              <a:gd name="connsiteY95" fmla="*/ 7422832 h 7606792"/>
              <a:gd name="connsiteX96" fmla="*/ 319177 w 2717321"/>
              <a:gd name="connsiteY96" fmla="*/ 7293436 h 7606792"/>
              <a:gd name="connsiteX97" fmla="*/ 310551 w 2717321"/>
              <a:gd name="connsiteY97" fmla="*/ 6844862 h 7606792"/>
              <a:gd name="connsiteX98" fmla="*/ 293298 w 2717321"/>
              <a:gd name="connsiteY98" fmla="*/ 6896620 h 7606792"/>
              <a:gd name="connsiteX99" fmla="*/ 258792 w 2717321"/>
              <a:gd name="connsiteY99" fmla="*/ 7120907 h 7606792"/>
              <a:gd name="connsiteX100" fmla="*/ 189781 w 2717321"/>
              <a:gd name="connsiteY100" fmla="*/ 7388326 h 7606792"/>
              <a:gd name="connsiteX101" fmla="*/ 172528 w 2717321"/>
              <a:gd name="connsiteY101" fmla="*/ 7422832 h 7606792"/>
              <a:gd name="connsiteX102" fmla="*/ 103517 w 2717321"/>
              <a:gd name="connsiteY102" fmla="*/ 7534975 h 7606792"/>
              <a:gd name="connsiteX103" fmla="*/ 86264 w 2717321"/>
              <a:gd name="connsiteY103" fmla="*/ 7465964 h 7606792"/>
              <a:gd name="connsiteX104" fmla="*/ 60385 w 2717321"/>
              <a:gd name="connsiteY104" fmla="*/ 7396952 h 7606792"/>
              <a:gd name="connsiteX105" fmla="*/ 51758 w 2717321"/>
              <a:gd name="connsiteY105" fmla="*/ 7327941 h 7606792"/>
              <a:gd name="connsiteX106" fmla="*/ 34506 w 2717321"/>
              <a:gd name="connsiteY106" fmla="*/ 7233051 h 7606792"/>
              <a:gd name="connsiteX107" fmla="*/ 17253 w 2717321"/>
              <a:gd name="connsiteY107" fmla="*/ 6646454 h 7606792"/>
              <a:gd name="connsiteX108" fmla="*/ 8626 w 2717321"/>
              <a:gd name="connsiteY108" fmla="*/ 6491179 h 7606792"/>
              <a:gd name="connsiteX109" fmla="*/ 0 w 2717321"/>
              <a:gd name="connsiteY109" fmla="*/ 5171337 h 7606792"/>
              <a:gd name="connsiteX110" fmla="*/ 25879 w 2717321"/>
              <a:gd name="connsiteY110" fmla="*/ 4662379 h 7606792"/>
              <a:gd name="connsiteX111" fmla="*/ 69011 w 2717321"/>
              <a:gd name="connsiteY111" fmla="*/ 3420175 h 7606792"/>
              <a:gd name="connsiteX112" fmla="*/ 94891 w 2717321"/>
              <a:gd name="connsiteY112" fmla="*/ 3014734 h 7606792"/>
              <a:gd name="connsiteX113" fmla="*/ 120770 w 2717321"/>
              <a:gd name="connsiteY113" fmla="*/ 2695556 h 7606792"/>
              <a:gd name="connsiteX114" fmla="*/ 129396 w 2717321"/>
              <a:gd name="connsiteY114" fmla="*/ 2652424 h 7606792"/>
              <a:gd name="connsiteX115" fmla="*/ 155275 w 2717321"/>
              <a:gd name="connsiteY115" fmla="*/ 2445390 h 7606792"/>
              <a:gd name="connsiteX116" fmla="*/ 163902 w 2717321"/>
              <a:gd name="connsiteY116" fmla="*/ 2022696 h 7606792"/>
              <a:gd name="connsiteX117" fmla="*/ 172528 w 2717321"/>
              <a:gd name="connsiteY117" fmla="*/ 2091707 h 7606792"/>
              <a:gd name="connsiteX118" fmla="*/ 181155 w 2717321"/>
              <a:gd name="connsiteY118" fmla="*/ 2022696 h 7606792"/>
              <a:gd name="connsiteX119" fmla="*/ 189781 w 2717321"/>
              <a:gd name="connsiteY119" fmla="*/ 1815662 h 7606792"/>
              <a:gd name="connsiteX120" fmla="*/ 198407 w 2717321"/>
              <a:gd name="connsiteY120" fmla="*/ 1694892 h 7606792"/>
              <a:gd name="connsiteX121" fmla="*/ 215660 w 2717321"/>
              <a:gd name="connsiteY121" fmla="*/ 1669013 h 7606792"/>
              <a:gd name="connsiteX122" fmla="*/ 336430 w 2717321"/>
              <a:gd name="connsiteY122" fmla="*/ 1634507 h 7606792"/>
              <a:gd name="connsiteX123" fmla="*/ 448574 w 2717321"/>
              <a:gd name="connsiteY123" fmla="*/ 1608628 h 7606792"/>
              <a:gd name="connsiteX124" fmla="*/ 465826 w 2717321"/>
              <a:gd name="connsiteY124" fmla="*/ 1539617 h 7606792"/>
              <a:gd name="connsiteX125" fmla="*/ 474453 w 2717321"/>
              <a:gd name="connsiteY125" fmla="*/ 1513737 h 7606792"/>
              <a:gd name="connsiteX126" fmla="*/ 508958 w 2717321"/>
              <a:gd name="connsiteY126" fmla="*/ 1298077 h 7606792"/>
              <a:gd name="connsiteX127" fmla="*/ 552091 w 2717321"/>
              <a:gd name="connsiteY127" fmla="*/ 1056537 h 7606792"/>
              <a:gd name="connsiteX128" fmla="*/ 560717 w 2717321"/>
              <a:gd name="connsiteY128" fmla="*/ 1030658 h 7606792"/>
              <a:gd name="connsiteX129" fmla="*/ 577970 w 2717321"/>
              <a:gd name="connsiteY129" fmla="*/ 918515 h 7606792"/>
              <a:gd name="connsiteX130" fmla="*/ 621102 w 2717321"/>
              <a:gd name="connsiteY130" fmla="*/ 875383 h 7606792"/>
              <a:gd name="connsiteX131" fmla="*/ 776377 w 2717321"/>
              <a:gd name="connsiteY131" fmla="*/ 953020 h 7606792"/>
              <a:gd name="connsiteX132" fmla="*/ 785004 w 2717321"/>
              <a:gd name="connsiteY132" fmla="*/ 927141 h 7606792"/>
              <a:gd name="connsiteX133" fmla="*/ 802257 w 2717321"/>
              <a:gd name="connsiteY133" fmla="*/ 754613 h 7606792"/>
              <a:gd name="connsiteX134" fmla="*/ 836762 w 2717321"/>
              <a:gd name="connsiteY134" fmla="*/ 694228 h 7606792"/>
              <a:gd name="connsiteX135" fmla="*/ 1026543 w 2717321"/>
              <a:gd name="connsiteY135" fmla="*/ 745986 h 7606792"/>
              <a:gd name="connsiteX136" fmla="*/ 1078302 w 2717321"/>
              <a:gd name="connsiteY136" fmla="*/ 771866 h 7606792"/>
              <a:gd name="connsiteX137" fmla="*/ 1130060 w 2717321"/>
              <a:gd name="connsiteY137" fmla="*/ 797745 h 7606792"/>
              <a:gd name="connsiteX138" fmla="*/ 1173192 w 2717321"/>
              <a:gd name="connsiteY138" fmla="*/ 806371 h 7606792"/>
              <a:gd name="connsiteX139" fmla="*/ 1276709 w 2717321"/>
              <a:gd name="connsiteY139" fmla="*/ 823624 h 7606792"/>
              <a:gd name="connsiteX140" fmla="*/ 1362974 w 2717321"/>
              <a:gd name="connsiteY140" fmla="*/ 849503 h 7606792"/>
              <a:gd name="connsiteX141" fmla="*/ 1561381 w 2717321"/>
              <a:gd name="connsiteY141" fmla="*/ 901262 h 7606792"/>
              <a:gd name="connsiteX142" fmla="*/ 1570007 w 2717321"/>
              <a:gd name="connsiteY142" fmla="*/ 806371 h 7606792"/>
              <a:gd name="connsiteX143" fmla="*/ 1518249 w 2717321"/>
              <a:gd name="connsiteY143" fmla="*/ 323292 h 7606792"/>
              <a:gd name="connsiteX144" fmla="*/ 1497998 w 2717321"/>
              <a:gd name="connsiteY144" fmla="*/ 1231 h 760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717321" h="7606792">
                <a:moveTo>
                  <a:pt x="1941516" y="7280099"/>
                </a:moveTo>
                <a:lnTo>
                  <a:pt x="1975449" y="7465964"/>
                </a:lnTo>
                <a:cubicBezTo>
                  <a:pt x="1902564" y="7684630"/>
                  <a:pt x="1914213" y="7653143"/>
                  <a:pt x="1937307" y="7339988"/>
                </a:cubicBezTo>
                <a:close/>
                <a:moveTo>
                  <a:pt x="1497998" y="1231"/>
                </a:moveTo>
                <a:cubicBezTo>
                  <a:pt x="1507342" y="3076"/>
                  <a:pt x="1519633" y="6971"/>
                  <a:pt x="1535502" y="12741"/>
                </a:cubicBezTo>
                <a:cubicBezTo>
                  <a:pt x="1558591" y="21137"/>
                  <a:pt x="1581932" y="28942"/>
                  <a:pt x="1604513" y="38620"/>
                </a:cubicBezTo>
                <a:cubicBezTo>
                  <a:pt x="1642355" y="54838"/>
                  <a:pt x="1677599" y="77360"/>
                  <a:pt x="1716657" y="90379"/>
                </a:cubicBezTo>
                <a:cubicBezTo>
                  <a:pt x="1772894" y="109125"/>
                  <a:pt x="1831676" y="119134"/>
                  <a:pt x="1889185" y="133511"/>
                </a:cubicBezTo>
                <a:cubicBezTo>
                  <a:pt x="1921699" y="127009"/>
                  <a:pt x="1950981" y="120671"/>
                  <a:pt x="1984075" y="116258"/>
                </a:cubicBezTo>
                <a:cubicBezTo>
                  <a:pt x="2009885" y="112817"/>
                  <a:pt x="2035674" y="107632"/>
                  <a:pt x="2061713" y="107632"/>
                </a:cubicBezTo>
                <a:cubicBezTo>
                  <a:pt x="2105925" y="107632"/>
                  <a:pt x="2180894" y="132293"/>
                  <a:pt x="2216989" y="142137"/>
                </a:cubicBezTo>
                <a:cubicBezTo>
                  <a:pt x="2216989" y="142137"/>
                  <a:pt x="2240716" y="187797"/>
                  <a:pt x="2251494" y="211149"/>
                </a:cubicBezTo>
                <a:cubicBezTo>
                  <a:pt x="2269004" y="249089"/>
                  <a:pt x="2270622" y="256903"/>
                  <a:pt x="2277374" y="297413"/>
                </a:cubicBezTo>
                <a:cubicBezTo>
                  <a:pt x="2280717" y="317469"/>
                  <a:pt x="2282013" y="337860"/>
                  <a:pt x="2286000" y="357798"/>
                </a:cubicBezTo>
                <a:cubicBezTo>
                  <a:pt x="2293524" y="395416"/>
                  <a:pt x="2302574" y="432723"/>
                  <a:pt x="2311879" y="469941"/>
                </a:cubicBezTo>
                <a:cubicBezTo>
                  <a:pt x="2314084" y="478763"/>
                  <a:pt x="2318008" y="487077"/>
                  <a:pt x="2320506" y="495820"/>
                </a:cubicBezTo>
                <a:cubicBezTo>
                  <a:pt x="2328626" y="524239"/>
                  <a:pt x="2331830" y="543819"/>
                  <a:pt x="2337758" y="573458"/>
                </a:cubicBezTo>
                <a:cubicBezTo>
                  <a:pt x="2355362" y="784697"/>
                  <a:pt x="2338013" y="560789"/>
                  <a:pt x="2355011" y="866756"/>
                </a:cubicBezTo>
                <a:lnTo>
                  <a:pt x="2380891" y="1203186"/>
                </a:lnTo>
                <a:cubicBezTo>
                  <a:pt x="2403938" y="1472071"/>
                  <a:pt x="2371863" y="1093447"/>
                  <a:pt x="2406770" y="1384341"/>
                </a:cubicBezTo>
                <a:cubicBezTo>
                  <a:pt x="2432880" y="1601929"/>
                  <a:pt x="2401508" y="1435676"/>
                  <a:pt x="2424023" y="1548243"/>
                </a:cubicBezTo>
                <a:cubicBezTo>
                  <a:pt x="2426898" y="1579873"/>
                  <a:pt x="2427129" y="1611857"/>
                  <a:pt x="2432649" y="1643134"/>
                </a:cubicBezTo>
                <a:cubicBezTo>
                  <a:pt x="2435809" y="1661043"/>
                  <a:pt x="2446335" y="1677059"/>
                  <a:pt x="2449902" y="1694892"/>
                </a:cubicBezTo>
                <a:cubicBezTo>
                  <a:pt x="2457877" y="1734768"/>
                  <a:pt x="2461123" y="1775447"/>
                  <a:pt x="2467155" y="1815662"/>
                </a:cubicBezTo>
                <a:lnTo>
                  <a:pt x="2475781" y="1867420"/>
                </a:lnTo>
                <a:cubicBezTo>
                  <a:pt x="2485655" y="2015535"/>
                  <a:pt x="2481663" y="1988491"/>
                  <a:pt x="2501660" y="2143466"/>
                </a:cubicBezTo>
                <a:cubicBezTo>
                  <a:pt x="2506864" y="2183797"/>
                  <a:pt x="2514728" y="2223786"/>
                  <a:pt x="2518913" y="2264236"/>
                </a:cubicBezTo>
                <a:cubicBezTo>
                  <a:pt x="2523361" y="2307234"/>
                  <a:pt x="2524225" y="2350532"/>
                  <a:pt x="2527540" y="2393632"/>
                </a:cubicBezTo>
                <a:lnTo>
                  <a:pt x="2536166" y="2488522"/>
                </a:lnTo>
                <a:cubicBezTo>
                  <a:pt x="2539041" y="2675428"/>
                  <a:pt x="2539376" y="2862390"/>
                  <a:pt x="2544792" y="3049239"/>
                </a:cubicBezTo>
                <a:cubicBezTo>
                  <a:pt x="2545136" y="3061090"/>
                  <a:pt x="2551817" y="3071998"/>
                  <a:pt x="2553419" y="3083745"/>
                </a:cubicBezTo>
                <a:cubicBezTo>
                  <a:pt x="2581264" y="3287937"/>
                  <a:pt x="2555929" y="3180044"/>
                  <a:pt x="2579298" y="3273526"/>
                </a:cubicBezTo>
                <a:lnTo>
                  <a:pt x="2605177" y="3506439"/>
                </a:lnTo>
                <a:cubicBezTo>
                  <a:pt x="2651036" y="3919175"/>
                  <a:pt x="2698722" y="3918427"/>
                  <a:pt x="2708694" y="4317322"/>
                </a:cubicBezTo>
                <a:lnTo>
                  <a:pt x="2717321" y="5663043"/>
                </a:lnTo>
                <a:lnTo>
                  <a:pt x="2656936" y="6094364"/>
                </a:lnTo>
                <a:cubicBezTo>
                  <a:pt x="2643010" y="6195325"/>
                  <a:pt x="2655056" y="6129637"/>
                  <a:pt x="2639683" y="6206507"/>
                </a:cubicBezTo>
                <a:lnTo>
                  <a:pt x="2605177" y="5801066"/>
                </a:lnTo>
                <a:cubicBezTo>
                  <a:pt x="2586898" y="5574401"/>
                  <a:pt x="2606097" y="5757573"/>
                  <a:pt x="2587924" y="5594032"/>
                </a:cubicBezTo>
                <a:cubicBezTo>
                  <a:pt x="2579066" y="5514318"/>
                  <a:pt x="2549902" y="5438143"/>
                  <a:pt x="2527540" y="5361119"/>
                </a:cubicBezTo>
                <a:cubicBezTo>
                  <a:pt x="2523955" y="5348769"/>
                  <a:pt x="2514535" y="5338751"/>
                  <a:pt x="2510287" y="5326613"/>
                </a:cubicBezTo>
                <a:cubicBezTo>
                  <a:pt x="2494364" y="5281117"/>
                  <a:pt x="2483079" y="5234086"/>
                  <a:pt x="2467155" y="5188590"/>
                </a:cubicBezTo>
                <a:cubicBezTo>
                  <a:pt x="2462907" y="5176453"/>
                  <a:pt x="2453969" y="5166284"/>
                  <a:pt x="2449902" y="5154085"/>
                </a:cubicBezTo>
                <a:cubicBezTo>
                  <a:pt x="2442404" y="5131590"/>
                  <a:pt x="2438888" y="5107949"/>
                  <a:pt x="2432649" y="5085073"/>
                </a:cubicBezTo>
                <a:cubicBezTo>
                  <a:pt x="2430257" y="5076300"/>
                  <a:pt x="2426898" y="5067820"/>
                  <a:pt x="2424023" y="5059194"/>
                </a:cubicBezTo>
                <a:cubicBezTo>
                  <a:pt x="2412521" y="4947051"/>
                  <a:pt x="2405460" y="4834363"/>
                  <a:pt x="2389517" y="4722764"/>
                </a:cubicBezTo>
                <a:cubicBezTo>
                  <a:pt x="2388051" y="4712501"/>
                  <a:pt x="2378015" y="4705511"/>
                  <a:pt x="2372264" y="4696885"/>
                </a:cubicBezTo>
                <a:cubicBezTo>
                  <a:pt x="2306499" y="4598239"/>
                  <a:pt x="2314755" y="4926922"/>
                  <a:pt x="2286000" y="5041941"/>
                </a:cubicBezTo>
                <a:lnTo>
                  <a:pt x="2130724" y="6542937"/>
                </a:lnTo>
                <a:cubicBezTo>
                  <a:pt x="2128284" y="6566523"/>
                  <a:pt x="2119223" y="6588945"/>
                  <a:pt x="2113472" y="6611949"/>
                </a:cubicBezTo>
                <a:cubicBezTo>
                  <a:pt x="2110596" y="6657956"/>
                  <a:pt x="2109432" y="6704103"/>
                  <a:pt x="2104845" y="6749971"/>
                </a:cubicBezTo>
                <a:cubicBezTo>
                  <a:pt x="2103665" y="6761768"/>
                  <a:pt x="2106823" y="6779175"/>
                  <a:pt x="2096219" y="6784477"/>
                </a:cubicBezTo>
                <a:cubicBezTo>
                  <a:pt x="2088086" y="6788544"/>
                  <a:pt x="2090468" y="6767224"/>
                  <a:pt x="2087592" y="6758598"/>
                </a:cubicBezTo>
                <a:cubicBezTo>
                  <a:pt x="2081841" y="6712590"/>
                  <a:pt x="2076897" y="6666475"/>
                  <a:pt x="2070340" y="6620575"/>
                </a:cubicBezTo>
                <a:cubicBezTo>
                  <a:pt x="2068266" y="6606060"/>
                  <a:pt x="2064589" y="6591820"/>
                  <a:pt x="2061713" y="6577443"/>
                </a:cubicBezTo>
                <a:cubicBezTo>
                  <a:pt x="2050087" y="6519315"/>
                  <a:pt x="2032958" y="6462424"/>
                  <a:pt x="2018581" y="6404915"/>
                </a:cubicBezTo>
                <a:lnTo>
                  <a:pt x="2001328" y="6335903"/>
                </a:lnTo>
                <a:cubicBezTo>
                  <a:pt x="1990219" y="6369233"/>
                  <a:pt x="1991014" y="6363282"/>
                  <a:pt x="1984075" y="6404915"/>
                </a:cubicBezTo>
                <a:cubicBezTo>
                  <a:pt x="1980732" y="6424971"/>
                  <a:pt x="1975772" y="6444970"/>
                  <a:pt x="1975449" y="6465300"/>
                </a:cubicBezTo>
                <a:cubicBezTo>
                  <a:pt x="1970191" y="6796551"/>
                  <a:pt x="1956831" y="7052658"/>
                  <a:pt x="1944505" y="7237560"/>
                </a:cubicBezTo>
                <a:lnTo>
                  <a:pt x="1941516" y="7280099"/>
                </a:lnTo>
                <a:lnTo>
                  <a:pt x="1907683" y="7094788"/>
                </a:lnTo>
                <a:cubicBezTo>
                  <a:pt x="1885095" y="6971062"/>
                  <a:pt x="1862091" y="6847417"/>
                  <a:pt x="1837426" y="6724092"/>
                </a:cubicBezTo>
                <a:cubicBezTo>
                  <a:pt x="1835734" y="6715632"/>
                  <a:pt x="1811024" y="6671810"/>
                  <a:pt x="1802921" y="6663707"/>
                </a:cubicBezTo>
                <a:cubicBezTo>
                  <a:pt x="1795590" y="6656376"/>
                  <a:pt x="1786314" y="6641817"/>
                  <a:pt x="1777041" y="6646454"/>
                </a:cubicBezTo>
                <a:cubicBezTo>
                  <a:pt x="1766437" y="6651756"/>
                  <a:pt x="1771290" y="6669458"/>
                  <a:pt x="1768415" y="6680960"/>
                </a:cubicBezTo>
                <a:cubicBezTo>
                  <a:pt x="1756551" y="6787743"/>
                  <a:pt x="1764896" y="6733065"/>
                  <a:pt x="1742536" y="6844862"/>
                </a:cubicBezTo>
                <a:cubicBezTo>
                  <a:pt x="1684012" y="7137480"/>
                  <a:pt x="1729079" y="6844064"/>
                  <a:pt x="1690777" y="7008764"/>
                </a:cubicBezTo>
                <a:cubicBezTo>
                  <a:pt x="1613206" y="7342321"/>
                  <a:pt x="1712941" y="7267156"/>
                  <a:pt x="1595887" y="7345194"/>
                </a:cubicBezTo>
                <a:cubicBezTo>
                  <a:pt x="1587260" y="7342319"/>
                  <a:pt x="1578905" y="7338441"/>
                  <a:pt x="1570007" y="7336568"/>
                </a:cubicBezTo>
                <a:cubicBezTo>
                  <a:pt x="1395495" y="7299828"/>
                  <a:pt x="1481744" y="7327274"/>
                  <a:pt x="1406106" y="7302062"/>
                </a:cubicBezTo>
                <a:cubicBezTo>
                  <a:pt x="1355308" y="7268197"/>
                  <a:pt x="1394287" y="7297556"/>
                  <a:pt x="1328468" y="7224424"/>
                </a:cubicBezTo>
                <a:cubicBezTo>
                  <a:pt x="1285768" y="7176979"/>
                  <a:pt x="1317421" y="7220793"/>
                  <a:pt x="1285336" y="7172666"/>
                </a:cubicBezTo>
                <a:cubicBezTo>
                  <a:pt x="1260058" y="7046285"/>
                  <a:pt x="1300886" y="7253463"/>
                  <a:pt x="1250830" y="6965632"/>
                </a:cubicBezTo>
                <a:cubicBezTo>
                  <a:pt x="1248799" y="6953951"/>
                  <a:pt x="1245079" y="6942628"/>
                  <a:pt x="1242204" y="6931126"/>
                </a:cubicBezTo>
                <a:lnTo>
                  <a:pt x="1224951" y="7008764"/>
                </a:lnTo>
                <a:cubicBezTo>
                  <a:pt x="1221006" y="7026517"/>
                  <a:pt x="1210463" y="7042548"/>
                  <a:pt x="1207698" y="7060522"/>
                </a:cubicBezTo>
                <a:cubicBezTo>
                  <a:pt x="1198910" y="7117646"/>
                  <a:pt x="1198084" y="7175762"/>
                  <a:pt x="1190445" y="7233051"/>
                </a:cubicBezTo>
                <a:cubicBezTo>
                  <a:pt x="1186569" y="7262118"/>
                  <a:pt x="1178943" y="7290560"/>
                  <a:pt x="1173192" y="7319315"/>
                </a:cubicBezTo>
                <a:cubicBezTo>
                  <a:pt x="1113066" y="7138929"/>
                  <a:pt x="1193399" y="7383912"/>
                  <a:pt x="1078302" y="6827609"/>
                </a:cubicBezTo>
                <a:cubicBezTo>
                  <a:pt x="1075697" y="6815016"/>
                  <a:pt x="1066800" y="6804605"/>
                  <a:pt x="1061049" y="6793103"/>
                </a:cubicBezTo>
                <a:cubicBezTo>
                  <a:pt x="1032933" y="6680634"/>
                  <a:pt x="1085796" y="6888342"/>
                  <a:pt x="1026543" y="6680960"/>
                </a:cubicBezTo>
                <a:cubicBezTo>
                  <a:pt x="1016772" y="6646761"/>
                  <a:pt x="1009290" y="6611949"/>
                  <a:pt x="1000664" y="6577443"/>
                </a:cubicBezTo>
                <a:cubicBezTo>
                  <a:pt x="916543" y="6240957"/>
                  <a:pt x="981061" y="6091218"/>
                  <a:pt x="905774" y="6335903"/>
                </a:cubicBezTo>
                <a:cubicBezTo>
                  <a:pt x="902898" y="6324401"/>
                  <a:pt x="896555" y="6289557"/>
                  <a:pt x="897147" y="6301398"/>
                </a:cubicBezTo>
                <a:cubicBezTo>
                  <a:pt x="905163" y="6461721"/>
                  <a:pt x="905716" y="6456324"/>
                  <a:pt x="923026" y="6560190"/>
                </a:cubicBezTo>
                <a:cubicBezTo>
                  <a:pt x="928777" y="6735594"/>
                  <a:pt x="960094" y="6912026"/>
                  <a:pt x="940279" y="7086402"/>
                </a:cubicBezTo>
                <a:cubicBezTo>
                  <a:pt x="934310" y="7138929"/>
                  <a:pt x="905568" y="6985965"/>
                  <a:pt x="879894" y="6939752"/>
                </a:cubicBezTo>
                <a:cubicBezTo>
                  <a:pt x="875478" y="6931803"/>
                  <a:pt x="863108" y="6931126"/>
                  <a:pt x="854015" y="6931126"/>
                </a:cubicBezTo>
                <a:cubicBezTo>
                  <a:pt x="833682" y="6931126"/>
                  <a:pt x="813758" y="6936877"/>
                  <a:pt x="793630" y="6939752"/>
                </a:cubicBezTo>
                <a:cubicBezTo>
                  <a:pt x="781521" y="6963970"/>
                  <a:pt x="769231" y="7002190"/>
                  <a:pt x="741872" y="7017390"/>
                </a:cubicBezTo>
                <a:cubicBezTo>
                  <a:pt x="725974" y="7026222"/>
                  <a:pt x="706593" y="7026952"/>
                  <a:pt x="690113" y="7034643"/>
                </a:cubicBezTo>
                <a:cubicBezTo>
                  <a:pt x="547457" y="7101215"/>
                  <a:pt x="658089" y="7062569"/>
                  <a:pt x="586596" y="7086402"/>
                </a:cubicBezTo>
                <a:cubicBezTo>
                  <a:pt x="577970" y="7097904"/>
                  <a:pt x="571762" y="7111703"/>
                  <a:pt x="560717" y="7120907"/>
                </a:cubicBezTo>
                <a:cubicBezTo>
                  <a:pt x="553732" y="7126728"/>
                  <a:pt x="540145" y="7122150"/>
                  <a:pt x="534838" y="7129534"/>
                </a:cubicBezTo>
                <a:cubicBezTo>
                  <a:pt x="374882" y="7352081"/>
                  <a:pt x="394352" y="7300815"/>
                  <a:pt x="353683" y="7422832"/>
                </a:cubicBezTo>
                <a:cubicBezTo>
                  <a:pt x="290732" y="7401847"/>
                  <a:pt x="323057" y="7421476"/>
                  <a:pt x="319177" y="7293436"/>
                </a:cubicBezTo>
                <a:lnTo>
                  <a:pt x="310551" y="6844862"/>
                </a:lnTo>
                <a:cubicBezTo>
                  <a:pt x="310551" y="6844862"/>
                  <a:pt x="297243" y="6878867"/>
                  <a:pt x="293298" y="6896620"/>
                </a:cubicBezTo>
                <a:cubicBezTo>
                  <a:pt x="270706" y="6998281"/>
                  <a:pt x="279427" y="7014294"/>
                  <a:pt x="258792" y="7120907"/>
                </a:cubicBezTo>
                <a:cubicBezTo>
                  <a:pt x="246721" y="7183275"/>
                  <a:pt x="211385" y="7323515"/>
                  <a:pt x="189781" y="7388326"/>
                </a:cubicBezTo>
                <a:cubicBezTo>
                  <a:pt x="185714" y="7400526"/>
                  <a:pt x="178908" y="7411667"/>
                  <a:pt x="172528" y="7422832"/>
                </a:cubicBezTo>
                <a:cubicBezTo>
                  <a:pt x="134463" y="7489446"/>
                  <a:pt x="133488" y="7490019"/>
                  <a:pt x="103517" y="7534975"/>
                </a:cubicBezTo>
                <a:lnTo>
                  <a:pt x="86264" y="7465964"/>
                </a:lnTo>
                <a:cubicBezTo>
                  <a:pt x="81755" y="7447930"/>
                  <a:pt x="65664" y="7410150"/>
                  <a:pt x="60385" y="7396952"/>
                </a:cubicBezTo>
                <a:cubicBezTo>
                  <a:pt x="57509" y="7373948"/>
                  <a:pt x="55037" y="7350891"/>
                  <a:pt x="51758" y="7327941"/>
                </a:cubicBezTo>
                <a:cubicBezTo>
                  <a:pt x="46239" y="7289308"/>
                  <a:pt x="41937" y="7270208"/>
                  <a:pt x="34506" y="7233051"/>
                </a:cubicBezTo>
                <a:lnTo>
                  <a:pt x="17253" y="6646454"/>
                </a:lnTo>
                <a:cubicBezTo>
                  <a:pt x="15446" y="6594647"/>
                  <a:pt x="9232" y="6543014"/>
                  <a:pt x="8626" y="6491179"/>
                </a:cubicBezTo>
                <a:lnTo>
                  <a:pt x="0" y="5171337"/>
                </a:lnTo>
                <a:cubicBezTo>
                  <a:pt x="1603" y="5001473"/>
                  <a:pt x="17253" y="4832032"/>
                  <a:pt x="25879" y="4662379"/>
                </a:cubicBezTo>
                <a:cubicBezTo>
                  <a:pt x="40175" y="4033404"/>
                  <a:pt x="31427" y="4322200"/>
                  <a:pt x="69011" y="3420175"/>
                </a:cubicBezTo>
                <a:cubicBezTo>
                  <a:pt x="84994" y="3036577"/>
                  <a:pt x="46331" y="3160402"/>
                  <a:pt x="94891" y="3014734"/>
                </a:cubicBezTo>
                <a:cubicBezTo>
                  <a:pt x="103517" y="2908341"/>
                  <a:pt x="110650" y="2801817"/>
                  <a:pt x="120770" y="2695556"/>
                </a:cubicBezTo>
                <a:cubicBezTo>
                  <a:pt x="122160" y="2680960"/>
                  <a:pt x="127393" y="2666949"/>
                  <a:pt x="129396" y="2652424"/>
                </a:cubicBezTo>
                <a:cubicBezTo>
                  <a:pt x="138899" y="2583528"/>
                  <a:pt x="151470" y="2514834"/>
                  <a:pt x="155275" y="2445390"/>
                </a:cubicBezTo>
                <a:cubicBezTo>
                  <a:pt x="162986" y="2304674"/>
                  <a:pt x="161026" y="2163594"/>
                  <a:pt x="163902" y="2022696"/>
                </a:cubicBezTo>
                <a:lnTo>
                  <a:pt x="172528" y="2091707"/>
                </a:lnTo>
                <a:cubicBezTo>
                  <a:pt x="172528" y="2045346"/>
                  <a:pt x="169738" y="2068360"/>
                  <a:pt x="181155" y="2022696"/>
                </a:cubicBezTo>
                <a:cubicBezTo>
                  <a:pt x="184030" y="1953685"/>
                  <a:pt x="186151" y="1884638"/>
                  <a:pt x="189781" y="1815662"/>
                </a:cubicBezTo>
                <a:cubicBezTo>
                  <a:pt x="191902" y="1775359"/>
                  <a:pt x="191393" y="1734637"/>
                  <a:pt x="198407" y="1694892"/>
                </a:cubicBezTo>
                <a:cubicBezTo>
                  <a:pt x="200209" y="1684682"/>
                  <a:pt x="208329" y="1676344"/>
                  <a:pt x="215660" y="1669013"/>
                </a:cubicBezTo>
                <a:cubicBezTo>
                  <a:pt x="260322" y="1624352"/>
                  <a:pt x="261914" y="1647466"/>
                  <a:pt x="336430" y="1634507"/>
                </a:cubicBezTo>
                <a:cubicBezTo>
                  <a:pt x="374226" y="1627934"/>
                  <a:pt x="411193" y="1617254"/>
                  <a:pt x="448574" y="1608628"/>
                </a:cubicBezTo>
                <a:lnTo>
                  <a:pt x="465826" y="1539617"/>
                </a:lnTo>
                <a:cubicBezTo>
                  <a:pt x="468031" y="1530795"/>
                  <a:pt x="473370" y="1522766"/>
                  <a:pt x="474453" y="1513737"/>
                </a:cubicBezTo>
                <a:cubicBezTo>
                  <a:pt x="499744" y="1302981"/>
                  <a:pt x="455313" y="1378548"/>
                  <a:pt x="508958" y="1298077"/>
                </a:cubicBezTo>
                <a:cubicBezTo>
                  <a:pt x="523336" y="1217564"/>
                  <a:pt x="536550" y="1136834"/>
                  <a:pt x="552091" y="1056537"/>
                </a:cubicBezTo>
                <a:cubicBezTo>
                  <a:pt x="553819" y="1047610"/>
                  <a:pt x="559041" y="1039595"/>
                  <a:pt x="560717" y="1030658"/>
                </a:cubicBezTo>
                <a:cubicBezTo>
                  <a:pt x="567687" y="993485"/>
                  <a:pt x="564262" y="953764"/>
                  <a:pt x="577970" y="918515"/>
                </a:cubicBezTo>
                <a:cubicBezTo>
                  <a:pt x="585340" y="899565"/>
                  <a:pt x="606725" y="889760"/>
                  <a:pt x="621102" y="875383"/>
                </a:cubicBezTo>
                <a:cubicBezTo>
                  <a:pt x="673635" y="917409"/>
                  <a:pt x="694629" y="941342"/>
                  <a:pt x="776377" y="953020"/>
                </a:cubicBezTo>
                <a:cubicBezTo>
                  <a:pt x="785379" y="954306"/>
                  <a:pt x="782128" y="935767"/>
                  <a:pt x="785004" y="927141"/>
                </a:cubicBezTo>
                <a:cubicBezTo>
                  <a:pt x="790755" y="869632"/>
                  <a:pt x="789719" y="811033"/>
                  <a:pt x="802257" y="754613"/>
                </a:cubicBezTo>
                <a:cubicBezTo>
                  <a:pt x="807286" y="731982"/>
                  <a:pt x="814930" y="702025"/>
                  <a:pt x="836762" y="694228"/>
                </a:cubicBezTo>
                <a:cubicBezTo>
                  <a:pt x="860306" y="685820"/>
                  <a:pt x="1017240" y="742885"/>
                  <a:pt x="1026543" y="745986"/>
                </a:cubicBezTo>
                <a:cubicBezTo>
                  <a:pt x="1080349" y="781856"/>
                  <a:pt x="1024731" y="748056"/>
                  <a:pt x="1078302" y="771866"/>
                </a:cubicBezTo>
                <a:cubicBezTo>
                  <a:pt x="1095929" y="779700"/>
                  <a:pt x="1111932" y="791153"/>
                  <a:pt x="1130060" y="797745"/>
                </a:cubicBezTo>
                <a:cubicBezTo>
                  <a:pt x="1143839" y="802756"/>
                  <a:pt x="1158753" y="803823"/>
                  <a:pt x="1173192" y="806371"/>
                </a:cubicBezTo>
                <a:cubicBezTo>
                  <a:pt x="1207641" y="812450"/>
                  <a:pt x="1242203" y="817873"/>
                  <a:pt x="1276709" y="823624"/>
                </a:cubicBezTo>
                <a:cubicBezTo>
                  <a:pt x="1306322" y="828559"/>
                  <a:pt x="1334011" y="841604"/>
                  <a:pt x="1362974" y="849503"/>
                </a:cubicBezTo>
                <a:cubicBezTo>
                  <a:pt x="1428915" y="867487"/>
                  <a:pt x="1494469" y="915202"/>
                  <a:pt x="1561381" y="901262"/>
                </a:cubicBezTo>
                <a:cubicBezTo>
                  <a:pt x="1592474" y="894784"/>
                  <a:pt x="1572371" y="838044"/>
                  <a:pt x="1570007" y="806371"/>
                </a:cubicBezTo>
                <a:cubicBezTo>
                  <a:pt x="1557955" y="644872"/>
                  <a:pt x="1535502" y="484318"/>
                  <a:pt x="1518249" y="323292"/>
                </a:cubicBezTo>
                <a:cubicBezTo>
                  <a:pt x="1511562" y="75828"/>
                  <a:pt x="1432588" y="-11684"/>
                  <a:pt x="1497998" y="123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18599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468914" y="-1"/>
            <a:ext cx="2654796" cy="6726897"/>
          </a:xfrm>
          <a:custGeom>
            <a:avLst/>
            <a:gdLst>
              <a:gd name="connsiteX0" fmla="*/ 1810566 w 3074391"/>
              <a:gd name="connsiteY0" fmla="*/ 0 h 7737894"/>
              <a:gd name="connsiteX1" fmla="*/ 1848863 w 3074391"/>
              <a:gd name="connsiteY1" fmla="*/ 69011 h 7737894"/>
              <a:gd name="connsiteX2" fmla="*/ 1861630 w 3074391"/>
              <a:gd name="connsiteY2" fmla="*/ 103517 h 7737894"/>
              <a:gd name="connsiteX3" fmla="*/ 1976522 w 3074391"/>
              <a:gd name="connsiteY3" fmla="*/ 293298 h 7737894"/>
              <a:gd name="connsiteX4" fmla="*/ 1989289 w 3074391"/>
              <a:gd name="connsiteY4" fmla="*/ 327804 h 7737894"/>
              <a:gd name="connsiteX5" fmla="*/ 2027586 w 3074391"/>
              <a:gd name="connsiteY5" fmla="*/ 370936 h 7737894"/>
              <a:gd name="connsiteX6" fmla="*/ 2142480 w 3074391"/>
              <a:gd name="connsiteY6" fmla="*/ 569343 h 7737894"/>
              <a:gd name="connsiteX7" fmla="*/ 2231841 w 3074391"/>
              <a:gd name="connsiteY7" fmla="*/ 690113 h 7737894"/>
              <a:gd name="connsiteX8" fmla="*/ 2295671 w 3074391"/>
              <a:gd name="connsiteY8" fmla="*/ 802256 h 7737894"/>
              <a:gd name="connsiteX9" fmla="*/ 2346733 w 3074391"/>
              <a:gd name="connsiteY9" fmla="*/ 879894 h 7737894"/>
              <a:gd name="connsiteX10" fmla="*/ 2436095 w 3074391"/>
              <a:gd name="connsiteY10" fmla="*/ 940279 h 7737894"/>
              <a:gd name="connsiteX11" fmla="*/ 2487159 w 3074391"/>
              <a:gd name="connsiteY11" fmla="*/ 905773 h 7737894"/>
              <a:gd name="connsiteX12" fmla="*/ 2499924 w 3074391"/>
              <a:gd name="connsiteY12" fmla="*/ 491705 h 7737894"/>
              <a:gd name="connsiteX13" fmla="*/ 2538223 w 3074391"/>
              <a:gd name="connsiteY13" fmla="*/ 595222 h 7737894"/>
              <a:gd name="connsiteX14" fmla="*/ 2550989 w 3074391"/>
              <a:gd name="connsiteY14" fmla="*/ 621102 h 7737894"/>
              <a:gd name="connsiteX15" fmla="*/ 2589286 w 3074391"/>
              <a:gd name="connsiteY15" fmla="*/ 750498 h 7737894"/>
              <a:gd name="connsiteX16" fmla="*/ 2602053 w 3074391"/>
              <a:gd name="connsiteY16" fmla="*/ 897147 h 7737894"/>
              <a:gd name="connsiteX17" fmla="*/ 2640350 w 3074391"/>
              <a:gd name="connsiteY17" fmla="*/ 992038 h 7737894"/>
              <a:gd name="connsiteX18" fmla="*/ 2653115 w 3074391"/>
              <a:gd name="connsiteY18" fmla="*/ 1017917 h 7737894"/>
              <a:gd name="connsiteX19" fmla="*/ 2665882 w 3074391"/>
              <a:gd name="connsiteY19" fmla="*/ 1086928 h 7737894"/>
              <a:gd name="connsiteX20" fmla="*/ 2742477 w 3074391"/>
              <a:gd name="connsiteY20" fmla="*/ 1155939 h 7737894"/>
              <a:gd name="connsiteX21" fmla="*/ 2755244 w 3074391"/>
              <a:gd name="connsiteY21" fmla="*/ 1181819 h 7737894"/>
              <a:gd name="connsiteX22" fmla="*/ 2780776 w 3074391"/>
              <a:gd name="connsiteY22" fmla="*/ 1207698 h 7737894"/>
              <a:gd name="connsiteX23" fmla="*/ 2793541 w 3074391"/>
              <a:gd name="connsiteY23" fmla="*/ 1354347 h 7737894"/>
              <a:gd name="connsiteX24" fmla="*/ 2806306 w 3074391"/>
              <a:gd name="connsiteY24" fmla="*/ 1406105 h 7737894"/>
              <a:gd name="connsiteX25" fmla="*/ 2844605 w 3074391"/>
              <a:gd name="connsiteY25" fmla="*/ 1811547 h 7737894"/>
              <a:gd name="connsiteX26" fmla="*/ 2908435 w 3074391"/>
              <a:gd name="connsiteY26" fmla="*/ 2147977 h 7737894"/>
              <a:gd name="connsiteX27" fmla="*/ 2946732 w 3074391"/>
              <a:gd name="connsiteY27" fmla="*/ 2889849 h 7737894"/>
              <a:gd name="connsiteX28" fmla="*/ 2908435 w 3074391"/>
              <a:gd name="connsiteY28" fmla="*/ 2915728 h 7737894"/>
              <a:gd name="connsiteX29" fmla="*/ 2898302 w 3074391"/>
              <a:gd name="connsiteY29" fmla="*/ 2905640 h 7737894"/>
              <a:gd name="connsiteX30" fmla="*/ 2897598 w 3074391"/>
              <a:gd name="connsiteY30" fmla="*/ 2901780 h 7737894"/>
              <a:gd name="connsiteX31" fmla="*/ 2895668 w 3074391"/>
              <a:gd name="connsiteY31" fmla="*/ 2863970 h 7737894"/>
              <a:gd name="connsiteX32" fmla="*/ 2895882 w 3074391"/>
              <a:gd name="connsiteY32" fmla="*/ 2892384 h 7737894"/>
              <a:gd name="connsiteX33" fmla="*/ 2897598 w 3074391"/>
              <a:gd name="connsiteY33" fmla="*/ 2901780 h 7737894"/>
              <a:gd name="connsiteX34" fmla="*/ 2908435 w 3074391"/>
              <a:gd name="connsiteY34" fmla="*/ 3114136 h 7737894"/>
              <a:gd name="connsiteX35" fmla="*/ 2933967 w 3074391"/>
              <a:gd name="connsiteY35" fmla="*/ 3890513 h 7737894"/>
              <a:gd name="connsiteX36" fmla="*/ 2985030 w 3074391"/>
              <a:gd name="connsiteY36" fmla="*/ 4468483 h 7737894"/>
              <a:gd name="connsiteX37" fmla="*/ 3061626 w 3074391"/>
              <a:gd name="connsiteY37" fmla="*/ 5391509 h 7737894"/>
              <a:gd name="connsiteX38" fmla="*/ 3074391 w 3074391"/>
              <a:gd name="connsiteY38" fmla="*/ 6072996 h 7737894"/>
              <a:gd name="connsiteX39" fmla="*/ 3048859 w 3074391"/>
              <a:gd name="connsiteY39" fmla="*/ 6193766 h 7737894"/>
              <a:gd name="connsiteX40" fmla="*/ 3010561 w 3074391"/>
              <a:gd name="connsiteY40" fmla="*/ 6072996 h 7737894"/>
              <a:gd name="connsiteX41" fmla="*/ 2985029 w 3074391"/>
              <a:gd name="connsiteY41" fmla="*/ 6003985 h 7737894"/>
              <a:gd name="connsiteX42" fmla="*/ 2921200 w 3074391"/>
              <a:gd name="connsiteY42" fmla="*/ 6340415 h 7737894"/>
              <a:gd name="connsiteX43" fmla="*/ 2908435 w 3074391"/>
              <a:gd name="connsiteY43" fmla="*/ 6426679 h 7737894"/>
              <a:gd name="connsiteX44" fmla="*/ 2882902 w 3074391"/>
              <a:gd name="connsiteY44" fmla="*/ 6573328 h 7737894"/>
              <a:gd name="connsiteX45" fmla="*/ 2870136 w 3074391"/>
              <a:gd name="connsiteY45" fmla="*/ 6616460 h 7737894"/>
              <a:gd name="connsiteX46" fmla="*/ 2806306 w 3074391"/>
              <a:gd name="connsiteY46" fmla="*/ 6858000 h 7737894"/>
              <a:gd name="connsiteX47" fmla="*/ 2780776 w 3074391"/>
              <a:gd name="connsiteY47" fmla="*/ 6892505 h 7737894"/>
              <a:gd name="connsiteX48" fmla="*/ 2768009 w 3074391"/>
              <a:gd name="connsiteY48" fmla="*/ 6918385 h 7737894"/>
              <a:gd name="connsiteX49" fmla="*/ 2742477 w 3074391"/>
              <a:gd name="connsiteY49" fmla="*/ 6858000 h 7737894"/>
              <a:gd name="connsiteX50" fmla="*/ 2729711 w 3074391"/>
              <a:gd name="connsiteY50" fmla="*/ 6832121 h 7737894"/>
              <a:gd name="connsiteX51" fmla="*/ 2665882 w 3074391"/>
              <a:gd name="connsiteY51" fmla="*/ 6754483 h 7737894"/>
              <a:gd name="connsiteX52" fmla="*/ 2627585 w 3074391"/>
              <a:gd name="connsiteY52" fmla="*/ 6728604 h 7737894"/>
              <a:gd name="connsiteX53" fmla="*/ 2550988 w 3074391"/>
              <a:gd name="connsiteY53" fmla="*/ 6719977 h 7737894"/>
              <a:gd name="connsiteX54" fmla="*/ 2499924 w 3074391"/>
              <a:gd name="connsiteY54" fmla="*/ 6573328 h 7737894"/>
              <a:gd name="connsiteX55" fmla="*/ 2410564 w 3074391"/>
              <a:gd name="connsiteY55" fmla="*/ 6383547 h 7737894"/>
              <a:gd name="connsiteX56" fmla="*/ 2346733 w 3074391"/>
              <a:gd name="connsiteY56" fmla="*/ 6504317 h 7737894"/>
              <a:gd name="connsiteX57" fmla="*/ 2333968 w 3074391"/>
              <a:gd name="connsiteY57" fmla="*/ 6538822 h 7737894"/>
              <a:gd name="connsiteX58" fmla="*/ 2270138 w 3074391"/>
              <a:gd name="connsiteY58" fmla="*/ 6737230 h 7737894"/>
              <a:gd name="connsiteX59" fmla="*/ 2244606 w 3074391"/>
              <a:gd name="connsiteY59" fmla="*/ 6763109 h 7737894"/>
              <a:gd name="connsiteX60" fmla="*/ 2231841 w 3074391"/>
              <a:gd name="connsiteY60" fmla="*/ 6788988 h 7737894"/>
              <a:gd name="connsiteX61" fmla="*/ 2206309 w 3074391"/>
              <a:gd name="connsiteY61" fmla="*/ 6763109 h 7737894"/>
              <a:gd name="connsiteX62" fmla="*/ 2078650 w 3074391"/>
              <a:gd name="connsiteY62" fmla="*/ 6702724 h 7737894"/>
              <a:gd name="connsiteX63" fmla="*/ 2053118 w 3074391"/>
              <a:gd name="connsiteY63" fmla="*/ 6650966 h 7737894"/>
              <a:gd name="connsiteX64" fmla="*/ 2014821 w 3074391"/>
              <a:gd name="connsiteY64" fmla="*/ 6547449 h 7737894"/>
              <a:gd name="connsiteX65" fmla="*/ 1989289 w 3074391"/>
              <a:gd name="connsiteY65" fmla="*/ 6521570 h 7737894"/>
              <a:gd name="connsiteX66" fmla="*/ 1976522 w 3074391"/>
              <a:gd name="connsiteY66" fmla="*/ 6495690 h 7737894"/>
              <a:gd name="connsiteX67" fmla="*/ 1938224 w 3074391"/>
              <a:gd name="connsiteY67" fmla="*/ 6314536 h 7737894"/>
              <a:gd name="connsiteX68" fmla="*/ 1912692 w 3074391"/>
              <a:gd name="connsiteY68" fmla="*/ 6469811 h 7737894"/>
              <a:gd name="connsiteX69" fmla="*/ 1887160 w 3074391"/>
              <a:gd name="connsiteY69" fmla="*/ 6366294 h 7737894"/>
              <a:gd name="connsiteX70" fmla="*/ 1874395 w 3074391"/>
              <a:gd name="connsiteY70" fmla="*/ 6271404 h 7737894"/>
              <a:gd name="connsiteX71" fmla="*/ 1861630 w 3074391"/>
              <a:gd name="connsiteY71" fmla="*/ 6219645 h 7737894"/>
              <a:gd name="connsiteX72" fmla="*/ 1823331 w 3074391"/>
              <a:gd name="connsiteY72" fmla="*/ 6124755 h 7737894"/>
              <a:gd name="connsiteX73" fmla="*/ 1810566 w 3074391"/>
              <a:gd name="connsiteY73" fmla="*/ 5891841 h 7737894"/>
              <a:gd name="connsiteX74" fmla="*/ 1797800 w 3074391"/>
              <a:gd name="connsiteY74" fmla="*/ 5805577 h 7737894"/>
              <a:gd name="connsiteX75" fmla="*/ 1785033 w 3074391"/>
              <a:gd name="connsiteY75" fmla="*/ 5581290 h 7737894"/>
              <a:gd name="connsiteX76" fmla="*/ 1759501 w 3074391"/>
              <a:gd name="connsiteY76" fmla="*/ 5434641 h 7737894"/>
              <a:gd name="connsiteX77" fmla="*/ 1708439 w 3074391"/>
              <a:gd name="connsiteY77" fmla="*/ 5218981 h 7737894"/>
              <a:gd name="connsiteX78" fmla="*/ 1695672 w 3074391"/>
              <a:gd name="connsiteY78" fmla="*/ 5184475 h 7737894"/>
              <a:gd name="connsiteX79" fmla="*/ 1670140 w 3074391"/>
              <a:gd name="connsiteY79" fmla="*/ 5158596 h 7737894"/>
              <a:gd name="connsiteX80" fmla="*/ 1657375 w 3074391"/>
              <a:gd name="connsiteY80" fmla="*/ 5132717 h 7737894"/>
              <a:gd name="connsiteX81" fmla="*/ 1644609 w 3074391"/>
              <a:gd name="connsiteY81" fmla="*/ 5098211 h 7737894"/>
              <a:gd name="connsiteX82" fmla="*/ 1631842 w 3074391"/>
              <a:gd name="connsiteY82" fmla="*/ 5167222 h 7737894"/>
              <a:gd name="connsiteX83" fmla="*/ 1619077 w 3074391"/>
              <a:gd name="connsiteY83" fmla="*/ 5443268 h 7737894"/>
              <a:gd name="connsiteX84" fmla="*/ 1631842 w 3074391"/>
              <a:gd name="connsiteY84" fmla="*/ 5960853 h 7737894"/>
              <a:gd name="connsiteX85" fmla="*/ 1644609 w 3074391"/>
              <a:gd name="connsiteY85" fmla="*/ 6754483 h 7737894"/>
              <a:gd name="connsiteX86" fmla="*/ 1631842 w 3074391"/>
              <a:gd name="connsiteY86" fmla="*/ 6849373 h 7737894"/>
              <a:gd name="connsiteX87" fmla="*/ 1619077 w 3074391"/>
              <a:gd name="connsiteY87" fmla="*/ 6685472 h 7737894"/>
              <a:gd name="connsiteX88" fmla="*/ 1586738 w 3074391"/>
              <a:gd name="connsiteY88" fmla="*/ 6189878 h 7737894"/>
              <a:gd name="connsiteX89" fmla="*/ 1586111 w 3074391"/>
              <a:gd name="connsiteY89" fmla="*/ 6181920 h 7737894"/>
              <a:gd name="connsiteX90" fmla="*/ 1599275 w 3074391"/>
              <a:gd name="connsiteY90" fmla="*/ 6216571 h 7737894"/>
              <a:gd name="connsiteX91" fmla="*/ 1580780 w 3074391"/>
              <a:gd name="connsiteY91" fmla="*/ 5995358 h 7737894"/>
              <a:gd name="connsiteX92" fmla="*/ 1568013 w 3074391"/>
              <a:gd name="connsiteY92" fmla="*/ 5943600 h 7737894"/>
              <a:gd name="connsiteX93" fmla="*/ 1578432 w 3074391"/>
              <a:gd name="connsiteY93" fmla="*/ 6084418 h 7737894"/>
              <a:gd name="connsiteX94" fmla="*/ 1586111 w 3074391"/>
              <a:gd name="connsiteY94" fmla="*/ 6181920 h 7737894"/>
              <a:gd name="connsiteX95" fmla="*/ 1580780 w 3074391"/>
              <a:gd name="connsiteY95" fmla="*/ 6167887 h 7737894"/>
              <a:gd name="connsiteX96" fmla="*/ 1568013 w 3074391"/>
              <a:gd name="connsiteY96" fmla="*/ 6029864 h 7737894"/>
              <a:gd name="connsiteX97" fmla="*/ 1529716 w 3074391"/>
              <a:gd name="connsiteY97" fmla="*/ 5650302 h 7737894"/>
              <a:gd name="connsiteX98" fmla="*/ 1491418 w 3074391"/>
              <a:gd name="connsiteY98" fmla="*/ 5236234 h 7737894"/>
              <a:gd name="connsiteX99" fmla="*/ 1440354 w 3074391"/>
              <a:gd name="connsiteY99" fmla="*/ 4718649 h 7737894"/>
              <a:gd name="connsiteX100" fmla="*/ 1427589 w 3074391"/>
              <a:gd name="connsiteY100" fmla="*/ 4468483 h 7737894"/>
              <a:gd name="connsiteX101" fmla="*/ 1478651 w 3074391"/>
              <a:gd name="connsiteY101" fmla="*/ 5909094 h 7737894"/>
              <a:gd name="connsiteX102" fmla="*/ 1453119 w 3074391"/>
              <a:gd name="connsiteY102" fmla="*/ 6029864 h 7737894"/>
              <a:gd name="connsiteX103" fmla="*/ 1427589 w 3074391"/>
              <a:gd name="connsiteY103" fmla="*/ 6133381 h 7737894"/>
              <a:gd name="connsiteX104" fmla="*/ 1389290 w 3074391"/>
              <a:gd name="connsiteY104" fmla="*/ 7565366 h 7737894"/>
              <a:gd name="connsiteX105" fmla="*/ 1376525 w 3074391"/>
              <a:gd name="connsiteY105" fmla="*/ 7608498 h 7737894"/>
              <a:gd name="connsiteX106" fmla="*/ 1363758 w 3074391"/>
              <a:gd name="connsiteY106" fmla="*/ 7539487 h 7737894"/>
              <a:gd name="connsiteX107" fmla="*/ 1350993 w 3074391"/>
              <a:gd name="connsiteY107" fmla="*/ 7504981 h 7737894"/>
              <a:gd name="connsiteX108" fmla="*/ 1325460 w 3074391"/>
              <a:gd name="connsiteY108" fmla="*/ 7116792 h 7737894"/>
              <a:gd name="connsiteX109" fmla="*/ 1261631 w 3074391"/>
              <a:gd name="connsiteY109" fmla="*/ 6961517 h 7737894"/>
              <a:gd name="connsiteX110" fmla="*/ 1236099 w 3074391"/>
              <a:gd name="connsiteY110" fmla="*/ 7047781 h 7737894"/>
              <a:gd name="connsiteX111" fmla="*/ 1223334 w 3074391"/>
              <a:gd name="connsiteY111" fmla="*/ 7082287 h 7737894"/>
              <a:gd name="connsiteX112" fmla="*/ 1185036 w 3074391"/>
              <a:gd name="connsiteY112" fmla="*/ 7254815 h 7737894"/>
              <a:gd name="connsiteX113" fmla="*/ 1108440 w 3074391"/>
              <a:gd name="connsiteY113" fmla="*/ 7599872 h 7737894"/>
              <a:gd name="connsiteX114" fmla="*/ 1082908 w 3074391"/>
              <a:gd name="connsiteY114" fmla="*/ 7668883 h 7737894"/>
              <a:gd name="connsiteX115" fmla="*/ 1070143 w 3074391"/>
              <a:gd name="connsiteY115" fmla="*/ 7643004 h 7737894"/>
              <a:gd name="connsiteX116" fmla="*/ 1057377 w 3074391"/>
              <a:gd name="connsiteY116" fmla="*/ 7737894 h 7737894"/>
              <a:gd name="connsiteX117" fmla="*/ 980781 w 3074391"/>
              <a:gd name="connsiteY117" fmla="*/ 7643004 h 7737894"/>
              <a:gd name="connsiteX118" fmla="*/ 955249 w 3074391"/>
              <a:gd name="connsiteY118" fmla="*/ 7591245 h 7737894"/>
              <a:gd name="connsiteX119" fmla="*/ 942484 w 3074391"/>
              <a:gd name="connsiteY119" fmla="*/ 7513607 h 7737894"/>
              <a:gd name="connsiteX120" fmla="*/ 891420 w 3074391"/>
              <a:gd name="connsiteY120" fmla="*/ 7418717 h 7737894"/>
              <a:gd name="connsiteX121" fmla="*/ 878654 w 3074391"/>
              <a:gd name="connsiteY121" fmla="*/ 7384211 h 7737894"/>
              <a:gd name="connsiteX122" fmla="*/ 853122 w 3074391"/>
              <a:gd name="connsiteY122" fmla="*/ 7280694 h 7737894"/>
              <a:gd name="connsiteX123" fmla="*/ 840355 w 3074391"/>
              <a:gd name="connsiteY123" fmla="*/ 7254815 h 7737894"/>
              <a:gd name="connsiteX124" fmla="*/ 814825 w 3074391"/>
              <a:gd name="connsiteY124" fmla="*/ 7168551 h 7737894"/>
              <a:gd name="connsiteX125" fmla="*/ 750995 w 3074391"/>
              <a:gd name="connsiteY125" fmla="*/ 7090913 h 7737894"/>
              <a:gd name="connsiteX126" fmla="*/ 738229 w 3074391"/>
              <a:gd name="connsiteY126" fmla="*/ 7065034 h 7737894"/>
              <a:gd name="connsiteX127" fmla="*/ 712697 w 3074391"/>
              <a:gd name="connsiteY127" fmla="*/ 7030528 h 7737894"/>
              <a:gd name="connsiteX128" fmla="*/ 699931 w 3074391"/>
              <a:gd name="connsiteY128" fmla="*/ 6996022 h 7737894"/>
              <a:gd name="connsiteX129" fmla="*/ 674399 w 3074391"/>
              <a:gd name="connsiteY129" fmla="*/ 6970143 h 7737894"/>
              <a:gd name="connsiteX130" fmla="*/ 623335 w 3074391"/>
              <a:gd name="connsiteY130" fmla="*/ 7151298 h 7737894"/>
              <a:gd name="connsiteX131" fmla="*/ 597804 w 3074391"/>
              <a:gd name="connsiteY131" fmla="*/ 7280694 h 7737894"/>
              <a:gd name="connsiteX132" fmla="*/ 572272 w 3074391"/>
              <a:gd name="connsiteY132" fmla="*/ 7306573 h 7737894"/>
              <a:gd name="connsiteX133" fmla="*/ 546740 w 3074391"/>
              <a:gd name="connsiteY133" fmla="*/ 7263441 h 7737894"/>
              <a:gd name="connsiteX134" fmla="*/ 521208 w 3074391"/>
              <a:gd name="connsiteY134" fmla="*/ 7125419 h 7737894"/>
              <a:gd name="connsiteX135" fmla="*/ 508443 w 3074391"/>
              <a:gd name="connsiteY135" fmla="*/ 7099539 h 7737894"/>
              <a:gd name="connsiteX136" fmla="*/ 482911 w 3074391"/>
              <a:gd name="connsiteY136" fmla="*/ 6866626 h 7737894"/>
              <a:gd name="connsiteX137" fmla="*/ 431847 w 3074391"/>
              <a:gd name="connsiteY137" fmla="*/ 6435305 h 7737894"/>
              <a:gd name="connsiteX138" fmla="*/ 393549 w 3074391"/>
              <a:gd name="connsiteY138" fmla="*/ 6288656 h 7737894"/>
              <a:gd name="connsiteX139" fmla="*/ 380784 w 3074391"/>
              <a:gd name="connsiteY139" fmla="*/ 6211019 h 7737894"/>
              <a:gd name="connsiteX140" fmla="*/ 368017 w 3074391"/>
              <a:gd name="connsiteY140" fmla="*/ 6271404 h 7737894"/>
              <a:gd name="connsiteX141" fmla="*/ 355252 w 3074391"/>
              <a:gd name="connsiteY141" fmla="*/ 6297283 h 7737894"/>
              <a:gd name="connsiteX142" fmla="*/ 342485 w 3074391"/>
              <a:gd name="connsiteY142" fmla="*/ 6650966 h 7737894"/>
              <a:gd name="connsiteX143" fmla="*/ 329720 w 3074391"/>
              <a:gd name="connsiteY143" fmla="*/ 6806241 h 7737894"/>
              <a:gd name="connsiteX144" fmla="*/ 265890 w 3074391"/>
              <a:gd name="connsiteY144" fmla="*/ 6935638 h 7737894"/>
              <a:gd name="connsiteX145" fmla="*/ 240358 w 3074391"/>
              <a:gd name="connsiteY145" fmla="*/ 6978770 h 7737894"/>
              <a:gd name="connsiteX146" fmla="*/ 227593 w 3074391"/>
              <a:gd name="connsiteY146" fmla="*/ 7013275 h 7737894"/>
              <a:gd name="connsiteX147" fmla="*/ 214826 w 3074391"/>
              <a:gd name="connsiteY147" fmla="*/ 6763109 h 7737894"/>
              <a:gd name="connsiteX148" fmla="*/ 202061 w 3074391"/>
              <a:gd name="connsiteY148" fmla="*/ 6478438 h 7737894"/>
              <a:gd name="connsiteX149" fmla="*/ 189294 w 3074391"/>
              <a:gd name="connsiteY149" fmla="*/ 5900468 h 7737894"/>
              <a:gd name="connsiteX150" fmla="*/ 176529 w 3074391"/>
              <a:gd name="connsiteY150" fmla="*/ 5667555 h 7737894"/>
              <a:gd name="connsiteX151" fmla="*/ 125465 w 3074391"/>
              <a:gd name="connsiteY151" fmla="*/ 4735902 h 7737894"/>
              <a:gd name="connsiteX152" fmla="*/ 112699 w 3074391"/>
              <a:gd name="connsiteY152" fmla="*/ 4106173 h 7737894"/>
              <a:gd name="connsiteX153" fmla="*/ 87167 w 3074391"/>
              <a:gd name="connsiteY153" fmla="*/ 3717985 h 7737894"/>
              <a:gd name="connsiteX154" fmla="*/ 61635 w 3074391"/>
              <a:gd name="connsiteY154" fmla="*/ 3234905 h 7737894"/>
              <a:gd name="connsiteX155" fmla="*/ 36103 w 3074391"/>
              <a:gd name="connsiteY155" fmla="*/ 2855343 h 7737894"/>
              <a:gd name="connsiteX156" fmla="*/ 23338 w 3074391"/>
              <a:gd name="connsiteY156" fmla="*/ 2501660 h 7737894"/>
              <a:gd name="connsiteX157" fmla="*/ 0 w 3074391"/>
              <a:gd name="connsiteY157" fmla="*/ 1492368 h 7737894"/>
              <a:gd name="connsiteX158" fmla="*/ 10568 w 3074391"/>
              <a:gd name="connsiteY158" fmla="*/ 1492368 h 7737894"/>
              <a:gd name="connsiteX159" fmla="*/ 10571 w 3074391"/>
              <a:gd name="connsiteY159" fmla="*/ 1492370 h 7737894"/>
              <a:gd name="connsiteX160" fmla="*/ 61635 w 3074391"/>
              <a:gd name="connsiteY160" fmla="*/ 1500996 h 7737894"/>
              <a:gd name="connsiteX161" fmla="*/ 99933 w 3074391"/>
              <a:gd name="connsiteY161" fmla="*/ 1483743 h 7737894"/>
              <a:gd name="connsiteX162" fmla="*/ 112699 w 3074391"/>
              <a:gd name="connsiteY162" fmla="*/ 1457864 h 7737894"/>
              <a:gd name="connsiteX163" fmla="*/ 138231 w 3074391"/>
              <a:gd name="connsiteY163" fmla="*/ 1406105 h 7737894"/>
              <a:gd name="connsiteX164" fmla="*/ 150997 w 3074391"/>
              <a:gd name="connsiteY164" fmla="*/ 1328468 h 7737894"/>
              <a:gd name="connsiteX165" fmla="*/ 163762 w 3074391"/>
              <a:gd name="connsiteY165" fmla="*/ 845388 h 7737894"/>
              <a:gd name="connsiteX166" fmla="*/ 189294 w 3074391"/>
              <a:gd name="connsiteY166" fmla="*/ 741872 h 7737894"/>
              <a:gd name="connsiteX167" fmla="*/ 202061 w 3074391"/>
              <a:gd name="connsiteY167" fmla="*/ 715992 h 7737894"/>
              <a:gd name="connsiteX168" fmla="*/ 316953 w 3074391"/>
              <a:gd name="connsiteY168" fmla="*/ 715992 h 7737894"/>
              <a:gd name="connsiteX169" fmla="*/ 355252 w 3074391"/>
              <a:gd name="connsiteY169" fmla="*/ 733245 h 7737894"/>
              <a:gd name="connsiteX170" fmla="*/ 470144 w 3074391"/>
              <a:gd name="connsiteY170" fmla="*/ 750498 h 7737894"/>
              <a:gd name="connsiteX171" fmla="*/ 546740 w 3074391"/>
              <a:gd name="connsiteY171" fmla="*/ 733245 h 7737894"/>
              <a:gd name="connsiteX172" fmla="*/ 623335 w 3074391"/>
              <a:gd name="connsiteY172" fmla="*/ 664234 h 7737894"/>
              <a:gd name="connsiteX173" fmla="*/ 661634 w 3074391"/>
              <a:gd name="connsiteY173" fmla="*/ 638355 h 7737894"/>
              <a:gd name="connsiteX174" fmla="*/ 802058 w 3074391"/>
              <a:gd name="connsiteY174" fmla="*/ 508958 h 7737894"/>
              <a:gd name="connsiteX175" fmla="*/ 1044611 w 3074391"/>
              <a:gd name="connsiteY175" fmla="*/ 379562 h 7737894"/>
              <a:gd name="connsiteX176" fmla="*/ 1133972 w 3074391"/>
              <a:gd name="connsiteY176" fmla="*/ 362309 h 7737894"/>
              <a:gd name="connsiteX177" fmla="*/ 1350993 w 3074391"/>
              <a:gd name="connsiteY177" fmla="*/ 345056 h 7737894"/>
              <a:gd name="connsiteX178" fmla="*/ 1478652 w 3074391"/>
              <a:gd name="connsiteY178" fmla="*/ 336430 h 7737894"/>
              <a:gd name="connsiteX179" fmla="*/ 1606310 w 3074391"/>
              <a:gd name="connsiteY179" fmla="*/ 319177 h 7737894"/>
              <a:gd name="connsiteX180" fmla="*/ 1657375 w 3074391"/>
              <a:gd name="connsiteY180" fmla="*/ 310551 h 7737894"/>
              <a:gd name="connsiteX181" fmla="*/ 1746736 w 3074391"/>
              <a:gd name="connsiteY181" fmla="*/ 276045 h 7737894"/>
              <a:gd name="connsiteX182" fmla="*/ 1772268 w 3074391"/>
              <a:gd name="connsiteY182" fmla="*/ 215660 h 7737894"/>
              <a:gd name="connsiteX183" fmla="*/ 1810566 w 3074391"/>
              <a:gd name="connsiteY183" fmla="*/ 0 h 773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3074391" h="7737894">
                <a:moveTo>
                  <a:pt x="1810566" y="0"/>
                </a:moveTo>
                <a:cubicBezTo>
                  <a:pt x="1824061" y="22798"/>
                  <a:pt x="1838855" y="45340"/>
                  <a:pt x="1848863" y="69011"/>
                </a:cubicBezTo>
                <a:cubicBezTo>
                  <a:pt x="1853683" y="80411"/>
                  <a:pt x="1855332" y="92451"/>
                  <a:pt x="1861630" y="103517"/>
                </a:cubicBezTo>
                <a:cubicBezTo>
                  <a:pt x="1897940" y="167310"/>
                  <a:pt x="1940212" y="229505"/>
                  <a:pt x="1976522" y="293298"/>
                </a:cubicBezTo>
                <a:cubicBezTo>
                  <a:pt x="1982820" y="304364"/>
                  <a:pt x="1982163" y="316970"/>
                  <a:pt x="1989289" y="327804"/>
                </a:cubicBezTo>
                <a:cubicBezTo>
                  <a:pt x="1999367" y="343126"/>
                  <a:pt x="2017812" y="355525"/>
                  <a:pt x="2027586" y="370936"/>
                </a:cubicBezTo>
                <a:cubicBezTo>
                  <a:pt x="2068987" y="436213"/>
                  <a:pt x="2102464" y="503674"/>
                  <a:pt x="2142480" y="569343"/>
                </a:cubicBezTo>
                <a:cubicBezTo>
                  <a:pt x="2195385" y="656165"/>
                  <a:pt x="2182942" y="640549"/>
                  <a:pt x="2231841" y="690113"/>
                </a:cubicBezTo>
                <a:cubicBezTo>
                  <a:pt x="2258830" y="763067"/>
                  <a:pt x="2227784" y="687572"/>
                  <a:pt x="2295671" y="802256"/>
                </a:cubicBezTo>
                <a:cubicBezTo>
                  <a:pt x="2317118" y="838488"/>
                  <a:pt x="2311369" y="853341"/>
                  <a:pt x="2346733" y="879894"/>
                </a:cubicBezTo>
                <a:cubicBezTo>
                  <a:pt x="2374915" y="901053"/>
                  <a:pt x="2406308" y="920151"/>
                  <a:pt x="2436095" y="940279"/>
                </a:cubicBezTo>
                <a:cubicBezTo>
                  <a:pt x="2471943" y="932205"/>
                  <a:pt x="2485355" y="936852"/>
                  <a:pt x="2487159" y="905773"/>
                </a:cubicBezTo>
                <a:lnTo>
                  <a:pt x="2499924" y="491705"/>
                </a:lnTo>
                <a:cubicBezTo>
                  <a:pt x="2516563" y="547916"/>
                  <a:pt x="2509878" y="531374"/>
                  <a:pt x="2538223" y="595222"/>
                </a:cubicBezTo>
                <a:cubicBezTo>
                  <a:pt x="2542090" y="603932"/>
                  <a:pt x="2548170" y="612211"/>
                  <a:pt x="2550989" y="621102"/>
                </a:cubicBezTo>
                <a:cubicBezTo>
                  <a:pt x="2615502" y="824542"/>
                  <a:pt x="2551764" y="649073"/>
                  <a:pt x="2589286" y="750498"/>
                </a:cubicBezTo>
                <a:cubicBezTo>
                  <a:pt x="2593542" y="799381"/>
                  <a:pt x="2591805" y="848672"/>
                  <a:pt x="2602053" y="897147"/>
                </a:cubicBezTo>
                <a:cubicBezTo>
                  <a:pt x="2608915" y="929603"/>
                  <a:pt x="2627021" y="960514"/>
                  <a:pt x="2640350" y="992038"/>
                </a:cubicBezTo>
                <a:cubicBezTo>
                  <a:pt x="2644047" y="1000781"/>
                  <a:pt x="2650708" y="1008971"/>
                  <a:pt x="2653115" y="1017917"/>
                </a:cubicBezTo>
                <a:cubicBezTo>
                  <a:pt x="2659252" y="1040726"/>
                  <a:pt x="2652131" y="1065689"/>
                  <a:pt x="2665882" y="1086928"/>
                </a:cubicBezTo>
                <a:cubicBezTo>
                  <a:pt x="2682938" y="1113272"/>
                  <a:pt x="2716945" y="1132935"/>
                  <a:pt x="2742477" y="1155939"/>
                </a:cubicBezTo>
                <a:cubicBezTo>
                  <a:pt x="2746733" y="1164566"/>
                  <a:pt x="2749225" y="1173686"/>
                  <a:pt x="2755244" y="1181819"/>
                </a:cubicBezTo>
                <a:cubicBezTo>
                  <a:pt x="2762106" y="1191092"/>
                  <a:pt x="2778500" y="1197445"/>
                  <a:pt x="2780776" y="1207698"/>
                </a:cubicBezTo>
                <a:cubicBezTo>
                  <a:pt x="2791526" y="1256124"/>
                  <a:pt x="2787264" y="1305564"/>
                  <a:pt x="2793541" y="1354347"/>
                </a:cubicBezTo>
                <a:cubicBezTo>
                  <a:pt x="2795783" y="1371772"/>
                  <a:pt x="2802052" y="1388852"/>
                  <a:pt x="2806306" y="1406105"/>
                </a:cubicBezTo>
                <a:cubicBezTo>
                  <a:pt x="2810446" y="1456447"/>
                  <a:pt x="2825299" y="1702833"/>
                  <a:pt x="2844605" y="1811547"/>
                </a:cubicBezTo>
                <a:lnTo>
                  <a:pt x="2908435" y="2147977"/>
                </a:lnTo>
                <a:cubicBezTo>
                  <a:pt x="2921391" y="2349347"/>
                  <a:pt x="2949467" y="2767878"/>
                  <a:pt x="2946732" y="2889849"/>
                </a:cubicBezTo>
                <a:cubicBezTo>
                  <a:pt x="2946458" y="2902047"/>
                  <a:pt x="2922878" y="2923048"/>
                  <a:pt x="2908435" y="2915728"/>
                </a:cubicBezTo>
                <a:cubicBezTo>
                  <a:pt x="2903258" y="2913105"/>
                  <a:pt x="2900138" y="2909636"/>
                  <a:pt x="2898302" y="2905640"/>
                </a:cubicBezTo>
                <a:lnTo>
                  <a:pt x="2897598" y="2901780"/>
                </a:lnTo>
                <a:lnTo>
                  <a:pt x="2895668" y="2863970"/>
                </a:lnTo>
                <a:cubicBezTo>
                  <a:pt x="2897796" y="2872597"/>
                  <a:pt x="2895811" y="2882913"/>
                  <a:pt x="2895882" y="2892384"/>
                </a:cubicBezTo>
                <a:lnTo>
                  <a:pt x="2897598" y="2901780"/>
                </a:lnTo>
                <a:lnTo>
                  <a:pt x="2908435" y="3114136"/>
                </a:lnTo>
                <a:lnTo>
                  <a:pt x="2933967" y="3890513"/>
                </a:lnTo>
                <a:cubicBezTo>
                  <a:pt x="2942364" y="4083429"/>
                  <a:pt x="2968258" y="4275816"/>
                  <a:pt x="2985030" y="4468483"/>
                </a:cubicBezTo>
                <a:lnTo>
                  <a:pt x="3061626" y="5391509"/>
                </a:lnTo>
                <a:cubicBezTo>
                  <a:pt x="3065880" y="5618671"/>
                  <a:pt x="3074391" y="5845815"/>
                  <a:pt x="3074391" y="6072996"/>
                </a:cubicBezTo>
                <a:cubicBezTo>
                  <a:pt x="3074391" y="6131837"/>
                  <a:pt x="3066044" y="6147316"/>
                  <a:pt x="3048859" y="6193766"/>
                </a:cubicBezTo>
                <a:cubicBezTo>
                  <a:pt x="3013848" y="6099129"/>
                  <a:pt x="3068525" y="6249248"/>
                  <a:pt x="3010561" y="6072996"/>
                </a:cubicBezTo>
                <a:cubicBezTo>
                  <a:pt x="3002949" y="6049849"/>
                  <a:pt x="2993540" y="6026989"/>
                  <a:pt x="2985029" y="6003985"/>
                </a:cubicBezTo>
                <a:cubicBezTo>
                  <a:pt x="2957391" y="6209435"/>
                  <a:pt x="2989096" y="5991730"/>
                  <a:pt x="2921200" y="6340415"/>
                </a:cubicBezTo>
                <a:cubicBezTo>
                  <a:pt x="2915621" y="6369066"/>
                  <a:pt x="2913157" y="6397958"/>
                  <a:pt x="2908435" y="6426679"/>
                </a:cubicBezTo>
                <a:cubicBezTo>
                  <a:pt x="2900392" y="6475598"/>
                  <a:pt x="2892744" y="6524559"/>
                  <a:pt x="2882902" y="6573328"/>
                </a:cubicBezTo>
                <a:cubicBezTo>
                  <a:pt x="2879971" y="6587856"/>
                  <a:pt x="2874017" y="6602034"/>
                  <a:pt x="2870136" y="6616460"/>
                </a:cubicBezTo>
                <a:cubicBezTo>
                  <a:pt x="2848484" y="6696928"/>
                  <a:pt x="2832170" y="6778102"/>
                  <a:pt x="2806306" y="6858000"/>
                </a:cubicBezTo>
                <a:cubicBezTo>
                  <a:pt x="2802240" y="6870562"/>
                  <a:pt x="2788271" y="6880686"/>
                  <a:pt x="2780776" y="6892505"/>
                </a:cubicBezTo>
                <a:cubicBezTo>
                  <a:pt x="2775475" y="6900863"/>
                  <a:pt x="2772265" y="6909758"/>
                  <a:pt x="2768009" y="6918385"/>
                </a:cubicBezTo>
                <a:cubicBezTo>
                  <a:pt x="2759498" y="6898257"/>
                  <a:pt x="2751378" y="6878051"/>
                  <a:pt x="2742477" y="6858000"/>
                </a:cubicBezTo>
                <a:cubicBezTo>
                  <a:pt x="2738610" y="6849291"/>
                  <a:pt x="2735729" y="6840254"/>
                  <a:pt x="2729711" y="6832121"/>
                </a:cubicBezTo>
                <a:cubicBezTo>
                  <a:pt x="2710118" y="6805642"/>
                  <a:pt x="2690184" y="6779116"/>
                  <a:pt x="2665882" y="6754483"/>
                </a:cubicBezTo>
                <a:cubicBezTo>
                  <a:pt x="2655868" y="6744332"/>
                  <a:pt x="2644082" y="6733559"/>
                  <a:pt x="2627585" y="6728604"/>
                </a:cubicBezTo>
                <a:cubicBezTo>
                  <a:pt x="2603932" y="6721500"/>
                  <a:pt x="2576520" y="6722853"/>
                  <a:pt x="2550988" y="6719977"/>
                </a:cubicBezTo>
                <a:cubicBezTo>
                  <a:pt x="2532796" y="6658509"/>
                  <a:pt x="2531610" y="6650944"/>
                  <a:pt x="2499924" y="6573328"/>
                </a:cubicBezTo>
                <a:cubicBezTo>
                  <a:pt x="2443688" y="6435574"/>
                  <a:pt x="2459826" y="6466771"/>
                  <a:pt x="2410564" y="6383547"/>
                </a:cubicBezTo>
                <a:cubicBezTo>
                  <a:pt x="2389287" y="6423804"/>
                  <a:pt x="2366738" y="6463764"/>
                  <a:pt x="2346733" y="6504317"/>
                </a:cubicBezTo>
                <a:cubicBezTo>
                  <a:pt x="2341185" y="6515564"/>
                  <a:pt x="2337774" y="6527249"/>
                  <a:pt x="2333968" y="6538822"/>
                </a:cubicBezTo>
                <a:cubicBezTo>
                  <a:pt x="2312241" y="6604891"/>
                  <a:pt x="2296177" y="6671876"/>
                  <a:pt x="2270138" y="6737230"/>
                </a:cubicBezTo>
                <a:cubicBezTo>
                  <a:pt x="2266150" y="6747241"/>
                  <a:pt x="2251469" y="6753836"/>
                  <a:pt x="2244606" y="6763109"/>
                </a:cubicBezTo>
                <a:cubicBezTo>
                  <a:pt x="2238589" y="6771242"/>
                  <a:pt x="2236096" y="6780362"/>
                  <a:pt x="2231841" y="6788988"/>
                </a:cubicBezTo>
                <a:cubicBezTo>
                  <a:pt x="2223330" y="6780362"/>
                  <a:pt x="2217158" y="6770440"/>
                  <a:pt x="2206309" y="6763109"/>
                </a:cubicBezTo>
                <a:cubicBezTo>
                  <a:pt x="2187410" y="6750339"/>
                  <a:pt x="2091155" y="6708357"/>
                  <a:pt x="2078650" y="6702724"/>
                </a:cubicBezTo>
                <a:lnTo>
                  <a:pt x="2053118" y="6650966"/>
                </a:lnTo>
                <a:cubicBezTo>
                  <a:pt x="2036473" y="6617224"/>
                  <a:pt x="2031465" y="6581191"/>
                  <a:pt x="2014821" y="6547449"/>
                </a:cubicBezTo>
                <a:cubicBezTo>
                  <a:pt x="2009968" y="6537613"/>
                  <a:pt x="1996151" y="6530843"/>
                  <a:pt x="1989289" y="6521570"/>
                </a:cubicBezTo>
                <a:cubicBezTo>
                  <a:pt x="1983270" y="6513437"/>
                  <a:pt x="1980778" y="6504317"/>
                  <a:pt x="1976522" y="6495690"/>
                </a:cubicBezTo>
                <a:cubicBezTo>
                  <a:pt x="1972605" y="6474517"/>
                  <a:pt x="1943212" y="6310323"/>
                  <a:pt x="1938224" y="6314536"/>
                </a:cubicBezTo>
                <a:cubicBezTo>
                  <a:pt x="1890082" y="6355201"/>
                  <a:pt x="1921203" y="6418053"/>
                  <a:pt x="1912692" y="6469811"/>
                </a:cubicBezTo>
                <a:cubicBezTo>
                  <a:pt x="1912692" y="6469811"/>
                  <a:pt x="1893855" y="6400982"/>
                  <a:pt x="1887160" y="6366294"/>
                </a:cubicBezTo>
                <a:cubicBezTo>
                  <a:pt x="1881081" y="6334800"/>
                  <a:pt x="1879887" y="6302947"/>
                  <a:pt x="1874395" y="6271404"/>
                </a:cubicBezTo>
                <a:cubicBezTo>
                  <a:pt x="1871370" y="6254033"/>
                  <a:pt x="1867244" y="6236719"/>
                  <a:pt x="1861630" y="6219645"/>
                </a:cubicBezTo>
                <a:cubicBezTo>
                  <a:pt x="1844583" y="6167811"/>
                  <a:pt x="1834348" y="6211611"/>
                  <a:pt x="1823331" y="6124755"/>
                </a:cubicBezTo>
                <a:cubicBezTo>
                  <a:pt x="1813512" y="6047348"/>
                  <a:pt x="1816771" y="5969419"/>
                  <a:pt x="1810566" y="5891841"/>
                </a:cubicBezTo>
                <a:cubicBezTo>
                  <a:pt x="1808257" y="5862985"/>
                  <a:pt x="1802055" y="5834332"/>
                  <a:pt x="1797800" y="5805577"/>
                </a:cubicBezTo>
                <a:cubicBezTo>
                  <a:pt x="1793544" y="5730815"/>
                  <a:pt x="1791175" y="5655992"/>
                  <a:pt x="1785033" y="5581290"/>
                </a:cubicBezTo>
                <a:cubicBezTo>
                  <a:pt x="1781525" y="5538605"/>
                  <a:pt x="1769698" y="5478736"/>
                  <a:pt x="1759501" y="5434641"/>
                </a:cubicBezTo>
                <a:cubicBezTo>
                  <a:pt x="1742869" y="5362713"/>
                  <a:pt x="1726743" y="5290723"/>
                  <a:pt x="1708439" y="5218981"/>
                </a:cubicBezTo>
                <a:cubicBezTo>
                  <a:pt x="1705458" y="5207297"/>
                  <a:pt x="1702583" y="5195372"/>
                  <a:pt x="1695672" y="5184475"/>
                </a:cubicBezTo>
                <a:cubicBezTo>
                  <a:pt x="1689628" y="5174946"/>
                  <a:pt x="1678651" y="5167222"/>
                  <a:pt x="1670140" y="5158596"/>
                </a:cubicBezTo>
                <a:cubicBezTo>
                  <a:pt x="1665885" y="5149970"/>
                  <a:pt x="1661071" y="5141460"/>
                  <a:pt x="1657375" y="5132717"/>
                </a:cubicBezTo>
                <a:cubicBezTo>
                  <a:pt x="1652555" y="5121317"/>
                  <a:pt x="1652455" y="5087607"/>
                  <a:pt x="1644609" y="5098211"/>
                </a:cubicBezTo>
                <a:cubicBezTo>
                  <a:pt x="1629266" y="5118946"/>
                  <a:pt x="1633556" y="5144068"/>
                  <a:pt x="1631842" y="5167222"/>
                </a:cubicBezTo>
                <a:lnTo>
                  <a:pt x="1619077" y="5443268"/>
                </a:lnTo>
                <a:lnTo>
                  <a:pt x="1631842" y="5960853"/>
                </a:lnTo>
                <a:cubicBezTo>
                  <a:pt x="1636994" y="6225389"/>
                  <a:pt x="1644609" y="6489924"/>
                  <a:pt x="1644609" y="6754483"/>
                </a:cubicBezTo>
                <a:cubicBezTo>
                  <a:pt x="1644609" y="6786243"/>
                  <a:pt x="1643242" y="6880185"/>
                  <a:pt x="1631842" y="6849373"/>
                </a:cubicBezTo>
                <a:cubicBezTo>
                  <a:pt x="1612206" y="6796297"/>
                  <a:pt x="1623332" y="6740106"/>
                  <a:pt x="1619077" y="6685472"/>
                </a:cubicBezTo>
                <a:cubicBezTo>
                  <a:pt x="1594153" y="6028663"/>
                  <a:pt x="1620947" y="6607111"/>
                  <a:pt x="1586738" y="6189878"/>
                </a:cubicBezTo>
                <a:lnTo>
                  <a:pt x="1586111" y="6181920"/>
                </a:lnTo>
                <a:lnTo>
                  <a:pt x="1599275" y="6216571"/>
                </a:lnTo>
                <a:cubicBezTo>
                  <a:pt x="1610041" y="6239899"/>
                  <a:pt x="1599184" y="6181906"/>
                  <a:pt x="1580780" y="5995358"/>
                </a:cubicBezTo>
                <a:cubicBezTo>
                  <a:pt x="1579059" y="5977906"/>
                  <a:pt x="1566752" y="5926130"/>
                  <a:pt x="1568013" y="5943600"/>
                </a:cubicBezTo>
                <a:cubicBezTo>
                  <a:pt x="1571866" y="5996974"/>
                  <a:pt x="1575325" y="6043643"/>
                  <a:pt x="1578432" y="6084418"/>
                </a:cubicBezTo>
                <a:lnTo>
                  <a:pt x="1586111" y="6181920"/>
                </a:lnTo>
                <a:lnTo>
                  <a:pt x="1580780" y="6167887"/>
                </a:lnTo>
                <a:lnTo>
                  <a:pt x="1568013" y="6029864"/>
                </a:lnTo>
                <a:cubicBezTo>
                  <a:pt x="1539037" y="5670911"/>
                  <a:pt x="1575374" y="5804573"/>
                  <a:pt x="1529716" y="5650302"/>
                </a:cubicBezTo>
                <a:lnTo>
                  <a:pt x="1491418" y="5236234"/>
                </a:lnTo>
                <a:cubicBezTo>
                  <a:pt x="1476813" y="5088207"/>
                  <a:pt x="1450573" y="4880935"/>
                  <a:pt x="1440354" y="4718649"/>
                </a:cubicBezTo>
                <a:lnTo>
                  <a:pt x="1427589" y="4468483"/>
                </a:lnTo>
                <a:lnTo>
                  <a:pt x="1478651" y="5909094"/>
                </a:lnTo>
                <a:cubicBezTo>
                  <a:pt x="1470141" y="5949351"/>
                  <a:pt x="1463012" y="5989752"/>
                  <a:pt x="1453119" y="6029864"/>
                </a:cubicBezTo>
                <a:cubicBezTo>
                  <a:pt x="1433690" y="6108638"/>
                  <a:pt x="1439292" y="6010022"/>
                  <a:pt x="1427589" y="6133381"/>
                </a:cubicBezTo>
                <a:cubicBezTo>
                  <a:pt x="1351952" y="6930711"/>
                  <a:pt x="1375150" y="6648088"/>
                  <a:pt x="1389290" y="7565366"/>
                </a:cubicBezTo>
                <a:cubicBezTo>
                  <a:pt x="1385035" y="7579743"/>
                  <a:pt x="1388560" y="7620697"/>
                  <a:pt x="1376525" y="7608498"/>
                </a:cubicBezTo>
                <a:cubicBezTo>
                  <a:pt x="1357494" y="7589209"/>
                  <a:pt x="1369398" y="7562354"/>
                  <a:pt x="1363758" y="7539487"/>
                </a:cubicBezTo>
                <a:cubicBezTo>
                  <a:pt x="1360874" y="7527792"/>
                  <a:pt x="1355247" y="7516483"/>
                  <a:pt x="1350993" y="7504981"/>
                </a:cubicBezTo>
                <a:cubicBezTo>
                  <a:pt x="1350364" y="7493928"/>
                  <a:pt x="1332897" y="7159506"/>
                  <a:pt x="1325460" y="7116792"/>
                </a:cubicBezTo>
                <a:cubicBezTo>
                  <a:pt x="1304806" y="6998163"/>
                  <a:pt x="1318403" y="7019060"/>
                  <a:pt x="1261631" y="6961517"/>
                </a:cubicBezTo>
                <a:cubicBezTo>
                  <a:pt x="1253120" y="6990272"/>
                  <a:pt x="1245191" y="7019108"/>
                  <a:pt x="1236099" y="7047781"/>
                </a:cubicBezTo>
                <a:cubicBezTo>
                  <a:pt x="1232423" y="7059374"/>
                  <a:pt x="1225937" y="7070562"/>
                  <a:pt x="1223334" y="7082287"/>
                </a:cubicBezTo>
                <a:cubicBezTo>
                  <a:pt x="1181772" y="7269521"/>
                  <a:pt x="1217984" y="7165752"/>
                  <a:pt x="1185036" y="7254815"/>
                </a:cubicBezTo>
                <a:cubicBezTo>
                  <a:pt x="1155270" y="7445900"/>
                  <a:pt x="1168798" y="7402739"/>
                  <a:pt x="1108440" y="7599872"/>
                </a:cubicBezTo>
                <a:cubicBezTo>
                  <a:pt x="1101331" y="7623092"/>
                  <a:pt x="1100961" y="7648550"/>
                  <a:pt x="1082908" y="7668883"/>
                </a:cubicBezTo>
                <a:cubicBezTo>
                  <a:pt x="1075985" y="7676680"/>
                  <a:pt x="1073406" y="7634183"/>
                  <a:pt x="1070143" y="7643004"/>
                </a:cubicBezTo>
                <a:cubicBezTo>
                  <a:pt x="1058743" y="7673816"/>
                  <a:pt x="1061632" y="7706264"/>
                  <a:pt x="1057377" y="7737894"/>
                </a:cubicBezTo>
                <a:cubicBezTo>
                  <a:pt x="999451" y="7659610"/>
                  <a:pt x="1027426" y="7690282"/>
                  <a:pt x="980781" y="7643004"/>
                </a:cubicBezTo>
                <a:cubicBezTo>
                  <a:pt x="965852" y="7627872"/>
                  <a:pt x="963760" y="7608498"/>
                  <a:pt x="955249" y="7591245"/>
                </a:cubicBezTo>
                <a:cubicBezTo>
                  <a:pt x="950995" y="7565366"/>
                  <a:pt x="951829" y="7538868"/>
                  <a:pt x="942484" y="7513607"/>
                </a:cubicBezTo>
                <a:cubicBezTo>
                  <a:pt x="930404" y="7480956"/>
                  <a:pt x="907170" y="7450646"/>
                  <a:pt x="891420" y="7418717"/>
                </a:cubicBezTo>
                <a:cubicBezTo>
                  <a:pt x="885872" y="7407469"/>
                  <a:pt x="882460" y="7395785"/>
                  <a:pt x="878654" y="7384211"/>
                </a:cubicBezTo>
                <a:cubicBezTo>
                  <a:pt x="832961" y="7245264"/>
                  <a:pt x="906434" y="7460816"/>
                  <a:pt x="853122" y="7280694"/>
                </a:cubicBezTo>
                <a:cubicBezTo>
                  <a:pt x="850484" y="7271778"/>
                  <a:pt x="843382" y="7263675"/>
                  <a:pt x="840355" y="7254815"/>
                </a:cubicBezTo>
                <a:cubicBezTo>
                  <a:pt x="830597" y="7226242"/>
                  <a:pt x="829826" y="7196067"/>
                  <a:pt x="814825" y="7168551"/>
                </a:cubicBezTo>
                <a:cubicBezTo>
                  <a:pt x="799680" y="7140771"/>
                  <a:pt x="770589" y="7117392"/>
                  <a:pt x="750995" y="7090913"/>
                </a:cubicBezTo>
                <a:cubicBezTo>
                  <a:pt x="744977" y="7082780"/>
                  <a:pt x="743529" y="7073392"/>
                  <a:pt x="738229" y="7065034"/>
                </a:cubicBezTo>
                <a:cubicBezTo>
                  <a:pt x="730732" y="7053214"/>
                  <a:pt x="719378" y="7042569"/>
                  <a:pt x="712697" y="7030528"/>
                </a:cubicBezTo>
                <a:cubicBezTo>
                  <a:pt x="706536" y="7019427"/>
                  <a:pt x="706842" y="7006919"/>
                  <a:pt x="699931" y="6996022"/>
                </a:cubicBezTo>
                <a:cubicBezTo>
                  <a:pt x="693887" y="6986493"/>
                  <a:pt x="682910" y="6978769"/>
                  <a:pt x="674399" y="6970143"/>
                </a:cubicBezTo>
                <a:cubicBezTo>
                  <a:pt x="638518" y="7067125"/>
                  <a:pt x="649056" y="7029630"/>
                  <a:pt x="623335" y="7151298"/>
                </a:cubicBezTo>
                <a:cubicBezTo>
                  <a:pt x="614228" y="7194374"/>
                  <a:pt x="611773" y="7238216"/>
                  <a:pt x="597804" y="7280694"/>
                </a:cubicBezTo>
                <a:cubicBezTo>
                  <a:pt x="594476" y="7290815"/>
                  <a:pt x="585995" y="7311210"/>
                  <a:pt x="572272" y="7306573"/>
                </a:cubicBezTo>
                <a:cubicBezTo>
                  <a:pt x="551776" y="7299648"/>
                  <a:pt x="555251" y="7277818"/>
                  <a:pt x="546740" y="7263441"/>
                </a:cubicBezTo>
                <a:cubicBezTo>
                  <a:pt x="538230" y="7217434"/>
                  <a:pt x="531909" y="7171217"/>
                  <a:pt x="521208" y="7125419"/>
                </a:cubicBezTo>
                <a:cubicBezTo>
                  <a:pt x="519110" y="7116437"/>
                  <a:pt x="509437" y="7108607"/>
                  <a:pt x="508443" y="7099539"/>
                </a:cubicBezTo>
                <a:cubicBezTo>
                  <a:pt x="481790" y="6856406"/>
                  <a:pt x="529753" y="6961588"/>
                  <a:pt x="482911" y="6866626"/>
                </a:cubicBezTo>
                <a:cubicBezTo>
                  <a:pt x="474520" y="6787243"/>
                  <a:pt x="449433" y="6528003"/>
                  <a:pt x="431847" y="6435305"/>
                </a:cubicBezTo>
                <a:cubicBezTo>
                  <a:pt x="422506" y="6386070"/>
                  <a:pt x="404719" y="6337717"/>
                  <a:pt x="393549" y="6288656"/>
                </a:cubicBezTo>
                <a:cubicBezTo>
                  <a:pt x="387690" y="6262921"/>
                  <a:pt x="408031" y="6229430"/>
                  <a:pt x="380784" y="6211019"/>
                </a:cubicBezTo>
                <a:cubicBezTo>
                  <a:pt x="359506" y="6196642"/>
                  <a:pt x="373919" y="6251466"/>
                  <a:pt x="368017" y="6271404"/>
                </a:cubicBezTo>
                <a:cubicBezTo>
                  <a:pt x="365379" y="6280320"/>
                  <a:pt x="359506" y="6288657"/>
                  <a:pt x="355252" y="6297283"/>
                </a:cubicBezTo>
                <a:lnTo>
                  <a:pt x="342485" y="6650966"/>
                </a:lnTo>
                <a:cubicBezTo>
                  <a:pt x="339886" y="6702774"/>
                  <a:pt x="343443" y="6755239"/>
                  <a:pt x="329720" y="6806241"/>
                </a:cubicBezTo>
                <a:cubicBezTo>
                  <a:pt x="317684" y="6850973"/>
                  <a:pt x="288116" y="6892725"/>
                  <a:pt x="265890" y="6935638"/>
                </a:cubicBezTo>
                <a:cubicBezTo>
                  <a:pt x="258321" y="6950254"/>
                  <a:pt x="247605" y="6964080"/>
                  <a:pt x="240358" y="6978770"/>
                </a:cubicBezTo>
                <a:cubicBezTo>
                  <a:pt x="234810" y="6990017"/>
                  <a:pt x="228991" y="7025093"/>
                  <a:pt x="227593" y="7013275"/>
                </a:cubicBezTo>
                <a:cubicBezTo>
                  <a:pt x="217746" y="6930102"/>
                  <a:pt x="218807" y="6846504"/>
                  <a:pt x="214826" y="6763109"/>
                </a:cubicBezTo>
                <a:lnTo>
                  <a:pt x="202061" y="6478438"/>
                </a:lnTo>
                <a:lnTo>
                  <a:pt x="189294" y="5900468"/>
                </a:lnTo>
                <a:lnTo>
                  <a:pt x="176529" y="5667555"/>
                </a:lnTo>
                <a:cubicBezTo>
                  <a:pt x="115055" y="4545923"/>
                  <a:pt x="183712" y="5542783"/>
                  <a:pt x="125465" y="4735902"/>
                </a:cubicBezTo>
                <a:cubicBezTo>
                  <a:pt x="121210" y="4525992"/>
                  <a:pt x="120594" y="4316035"/>
                  <a:pt x="112699" y="4106173"/>
                </a:cubicBezTo>
                <a:lnTo>
                  <a:pt x="87167" y="3717985"/>
                </a:lnTo>
                <a:lnTo>
                  <a:pt x="61635" y="3234905"/>
                </a:lnTo>
                <a:cubicBezTo>
                  <a:pt x="54144" y="3108355"/>
                  <a:pt x="42714" y="2981915"/>
                  <a:pt x="36103" y="2855343"/>
                </a:cubicBezTo>
                <a:lnTo>
                  <a:pt x="23338" y="2501660"/>
                </a:lnTo>
                <a:lnTo>
                  <a:pt x="0" y="1492368"/>
                </a:lnTo>
                <a:lnTo>
                  <a:pt x="10568" y="1492368"/>
                </a:lnTo>
                <a:lnTo>
                  <a:pt x="10571" y="1492370"/>
                </a:lnTo>
                <a:cubicBezTo>
                  <a:pt x="23774" y="1500177"/>
                  <a:pt x="44266" y="1502673"/>
                  <a:pt x="61635" y="1500996"/>
                </a:cubicBezTo>
                <a:cubicBezTo>
                  <a:pt x="76823" y="1499530"/>
                  <a:pt x="87167" y="1489494"/>
                  <a:pt x="99933" y="1483743"/>
                </a:cubicBezTo>
                <a:lnTo>
                  <a:pt x="112699" y="1457864"/>
                </a:lnTo>
                <a:cubicBezTo>
                  <a:pt x="121210" y="1440611"/>
                  <a:pt x="132953" y="1423938"/>
                  <a:pt x="138231" y="1406105"/>
                </a:cubicBezTo>
                <a:cubicBezTo>
                  <a:pt x="145788" y="1380572"/>
                  <a:pt x="146742" y="1354347"/>
                  <a:pt x="150997" y="1328468"/>
                </a:cubicBezTo>
                <a:cubicBezTo>
                  <a:pt x="155251" y="1167441"/>
                  <a:pt x="156200" y="1006359"/>
                  <a:pt x="163762" y="845388"/>
                </a:cubicBezTo>
                <a:cubicBezTo>
                  <a:pt x="164548" y="828664"/>
                  <a:pt x="181480" y="762991"/>
                  <a:pt x="189294" y="741872"/>
                </a:cubicBezTo>
                <a:cubicBezTo>
                  <a:pt x="192557" y="733050"/>
                  <a:pt x="190864" y="721036"/>
                  <a:pt x="202061" y="715992"/>
                </a:cubicBezTo>
                <a:cubicBezTo>
                  <a:pt x="241840" y="698072"/>
                  <a:pt x="278198" y="709445"/>
                  <a:pt x="316953" y="715992"/>
                </a:cubicBezTo>
                <a:cubicBezTo>
                  <a:pt x="329720" y="721743"/>
                  <a:pt x="341529" y="728608"/>
                  <a:pt x="355252" y="733245"/>
                </a:cubicBezTo>
                <a:cubicBezTo>
                  <a:pt x="386683" y="743865"/>
                  <a:pt x="440717" y="747184"/>
                  <a:pt x="470144" y="750498"/>
                </a:cubicBezTo>
                <a:cubicBezTo>
                  <a:pt x="496691" y="753488"/>
                  <a:pt x="521208" y="738996"/>
                  <a:pt x="546740" y="733245"/>
                </a:cubicBezTo>
                <a:cubicBezTo>
                  <a:pt x="577138" y="702434"/>
                  <a:pt x="580888" y="697014"/>
                  <a:pt x="623335" y="664234"/>
                </a:cubicBezTo>
                <a:cubicBezTo>
                  <a:pt x="635224" y="655053"/>
                  <a:pt x="648867" y="646981"/>
                  <a:pt x="661634" y="638355"/>
                </a:cubicBezTo>
                <a:cubicBezTo>
                  <a:pt x="717605" y="600535"/>
                  <a:pt x="755250" y="552090"/>
                  <a:pt x="802058" y="508958"/>
                </a:cubicBezTo>
                <a:cubicBezTo>
                  <a:pt x="859091" y="456405"/>
                  <a:pt x="960753" y="407895"/>
                  <a:pt x="1044611" y="379562"/>
                </a:cubicBezTo>
                <a:cubicBezTo>
                  <a:pt x="1072320" y="370200"/>
                  <a:pt x="1104085" y="367817"/>
                  <a:pt x="1133972" y="362309"/>
                </a:cubicBezTo>
                <a:cubicBezTo>
                  <a:pt x="1229156" y="344768"/>
                  <a:pt x="1198238" y="354032"/>
                  <a:pt x="1350993" y="345056"/>
                </a:cubicBezTo>
                <a:cubicBezTo>
                  <a:pt x="1393596" y="342553"/>
                  <a:pt x="1436098" y="339305"/>
                  <a:pt x="1478652" y="336430"/>
                </a:cubicBezTo>
                <a:cubicBezTo>
                  <a:pt x="1597261" y="316394"/>
                  <a:pt x="1449808" y="340328"/>
                  <a:pt x="1606310" y="319177"/>
                </a:cubicBezTo>
                <a:cubicBezTo>
                  <a:pt x="1623515" y="316852"/>
                  <a:pt x="1641402" y="315457"/>
                  <a:pt x="1657375" y="310551"/>
                </a:cubicBezTo>
                <a:cubicBezTo>
                  <a:pt x="1688607" y="300958"/>
                  <a:pt x="1716949" y="287547"/>
                  <a:pt x="1746736" y="276045"/>
                </a:cubicBezTo>
                <a:cubicBezTo>
                  <a:pt x="1755247" y="255917"/>
                  <a:pt x="1768847" y="236466"/>
                  <a:pt x="1772268" y="215660"/>
                </a:cubicBezTo>
                <a:cubicBezTo>
                  <a:pt x="1809719" y="-12102"/>
                  <a:pt x="1747056" y="107289"/>
                  <a:pt x="1810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6087169" y="0"/>
            <a:ext cx="2432717" cy="6612597"/>
          </a:xfrm>
          <a:custGeom>
            <a:avLst/>
            <a:gdLst>
              <a:gd name="connsiteX0" fmla="*/ 1941516 w 2717321"/>
              <a:gd name="connsiteY0" fmla="*/ 7280099 h 7606792"/>
              <a:gd name="connsiteX1" fmla="*/ 1975449 w 2717321"/>
              <a:gd name="connsiteY1" fmla="*/ 7465964 h 7606792"/>
              <a:gd name="connsiteX2" fmla="*/ 1937307 w 2717321"/>
              <a:gd name="connsiteY2" fmla="*/ 7339988 h 7606792"/>
              <a:gd name="connsiteX3" fmla="*/ 1497998 w 2717321"/>
              <a:gd name="connsiteY3" fmla="*/ 1231 h 7606792"/>
              <a:gd name="connsiteX4" fmla="*/ 1535502 w 2717321"/>
              <a:gd name="connsiteY4" fmla="*/ 12741 h 7606792"/>
              <a:gd name="connsiteX5" fmla="*/ 1604513 w 2717321"/>
              <a:gd name="connsiteY5" fmla="*/ 38620 h 7606792"/>
              <a:gd name="connsiteX6" fmla="*/ 1716657 w 2717321"/>
              <a:gd name="connsiteY6" fmla="*/ 90379 h 7606792"/>
              <a:gd name="connsiteX7" fmla="*/ 1889185 w 2717321"/>
              <a:gd name="connsiteY7" fmla="*/ 133511 h 7606792"/>
              <a:gd name="connsiteX8" fmla="*/ 1984075 w 2717321"/>
              <a:gd name="connsiteY8" fmla="*/ 116258 h 7606792"/>
              <a:gd name="connsiteX9" fmla="*/ 2061713 w 2717321"/>
              <a:gd name="connsiteY9" fmla="*/ 107632 h 7606792"/>
              <a:gd name="connsiteX10" fmla="*/ 2216989 w 2717321"/>
              <a:gd name="connsiteY10" fmla="*/ 142137 h 7606792"/>
              <a:gd name="connsiteX11" fmla="*/ 2251494 w 2717321"/>
              <a:gd name="connsiteY11" fmla="*/ 211149 h 7606792"/>
              <a:gd name="connsiteX12" fmla="*/ 2277374 w 2717321"/>
              <a:gd name="connsiteY12" fmla="*/ 297413 h 7606792"/>
              <a:gd name="connsiteX13" fmla="*/ 2286000 w 2717321"/>
              <a:gd name="connsiteY13" fmla="*/ 357798 h 7606792"/>
              <a:gd name="connsiteX14" fmla="*/ 2311879 w 2717321"/>
              <a:gd name="connsiteY14" fmla="*/ 469941 h 7606792"/>
              <a:gd name="connsiteX15" fmla="*/ 2320506 w 2717321"/>
              <a:gd name="connsiteY15" fmla="*/ 495820 h 7606792"/>
              <a:gd name="connsiteX16" fmla="*/ 2337758 w 2717321"/>
              <a:gd name="connsiteY16" fmla="*/ 573458 h 7606792"/>
              <a:gd name="connsiteX17" fmla="*/ 2355011 w 2717321"/>
              <a:gd name="connsiteY17" fmla="*/ 866756 h 7606792"/>
              <a:gd name="connsiteX18" fmla="*/ 2380891 w 2717321"/>
              <a:gd name="connsiteY18" fmla="*/ 1203186 h 7606792"/>
              <a:gd name="connsiteX19" fmla="*/ 2406770 w 2717321"/>
              <a:gd name="connsiteY19" fmla="*/ 1384341 h 7606792"/>
              <a:gd name="connsiteX20" fmla="*/ 2424023 w 2717321"/>
              <a:gd name="connsiteY20" fmla="*/ 1548243 h 7606792"/>
              <a:gd name="connsiteX21" fmla="*/ 2432649 w 2717321"/>
              <a:gd name="connsiteY21" fmla="*/ 1643134 h 7606792"/>
              <a:gd name="connsiteX22" fmla="*/ 2449902 w 2717321"/>
              <a:gd name="connsiteY22" fmla="*/ 1694892 h 7606792"/>
              <a:gd name="connsiteX23" fmla="*/ 2467155 w 2717321"/>
              <a:gd name="connsiteY23" fmla="*/ 1815662 h 7606792"/>
              <a:gd name="connsiteX24" fmla="*/ 2475781 w 2717321"/>
              <a:gd name="connsiteY24" fmla="*/ 1867420 h 7606792"/>
              <a:gd name="connsiteX25" fmla="*/ 2501660 w 2717321"/>
              <a:gd name="connsiteY25" fmla="*/ 2143466 h 7606792"/>
              <a:gd name="connsiteX26" fmla="*/ 2518913 w 2717321"/>
              <a:gd name="connsiteY26" fmla="*/ 2264236 h 7606792"/>
              <a:gd name="connsiteX27" fmla="*/ 2527540 w 2717321"/>
              <a:gd name="connsiteY27" fmla="*/ 2393632 h 7606792"/>
              <a:gd name="connsiteX28" fmla="*/ 2536166 w 2717321"/>
              <a:gd name="connsiteY28" fmla="*/ 2488522 h 7606792"/>
              <a:gd name="connsiteX29" fmla="*/ 2544792 w 2717321"/>
              <a:gd name="connsiteY29" fmla="*/ 3049239 h 7606792"/>
              <a:gd name="connsiteX30" fmla="*/ 2553419 w 2717321"/>
              <a:gd name="connsiteY30" fmla="*/ 3083745 h 7606792"/>
              <a:gd name="connsiteX31" fmla="*/ 2579298 w 2717321"/>
              <a:gd name="connsiteY31" fmla="*/ 3273526 h 7606792"/>
              <a:gd name="connsiteX32" fmla="*/ 2605177 w 2717321"/>
              <a:gd name="connsiteY32" fmla="*/ 3506439 h 7606792"/>
              <a:gd name="connsiteX33" fmla="*/ 2708694 w 2717321"/>
              <a:gd name="connsiteY33" fmla="*/ 4317322 h 7606792"/>
              <a:gd name="connsiteX34" fmla="*/ 2717321 w 2717321"/>
              <a:gd name="connsiteY34" fmla="*/ 5663043 h 7606792"/>
              <a:gd name="connsiteX35" fmla="*/ 2656936 w 2717321"/>
              <a:gd name="connsiteY35" fmla="*/ 6094364 h 7606792"/>
              <a:gd name="connsiteX36" fmla="*/ 2639683 w 2717321"/>
              <a:gd name="connsiteY36" fmla="*/ 6206507 h 7606792"/>
              <a:gd name="connsiteX37" fmla="*/ 2605177 w 2717321"/>
              <a:gd name="connsiteY37" fmla="*/ 5801066 h 7606792"/>
              <a:gd name="connsiteX38" fmla="*/ 2587924 w 2717321"/>
              <a:gd name="connsiteY38" fmla="*/ 5594032 h 7606792"/>
              <a:gd name="connsiteX39" fmla="*/ 2527540 w 2717321"/>
              <a:gd name="connsiteY39" fmla="*/ 5361119 h 7606792"/>
              <a:gd name="connsiteX40" fmla="*/ 2510287 w 2717321"/>
              <a:gd name="connsiteY40" fmla="*/ 5326613 h 7606792"/>
              <a:gd name="connsiteX41" fmla="*/ 2467155 w 2717321"/>
              <a:gd name="connsiteY41" fmla="*/ 5188590 h 7606792"/>
              <a:gd name="connsiteX42" fmla="*/ 2449902 w 2717321"/>
              <a:gd name="connsiteY42" fmla="*/ 5154085 h 7606792"/>
              <a:gd name="connsiteX43" fmla="*/ 2432649 w 2717321"/>
              <a:gd name="connsiteY43" fmla="*/ 5085073 h 7606792"/>
              <a:gd name="connsiteX44" fmla="*/ 2424023 w 2717321"/>
              <a:gd name="connsiteY44" fmla="*/ 5059194 h 7606792"/>
              <a:gd name="connsiteX45" fmla="*/ 2389517 w 2717321"/>
              <a:gd name="connsiteY45" fmla="*/ 4722764 h 7606792"/>
              <a:gd name="connsiteX46" fmla="*/ 2372264 w 2717321"/>
              <a:gd name="connsiteY46" fmla="*/ 4696885 h 7606792"/>
              <a:gd name="connsiteX47" fmla="*/ 2286000 w 2717321"/>
              <a:gd name="connsiteY47" fmla="*/ 5041941 h 7606792"/>
              <a:gd name="connsiteX48" fmla="*/ 2130724 w 2717321"/>
              <a:gd name="connsiteY48" fmla="*/ 6542937 h 7606792"/>
              <a:gd name="connsiteX49" fmla="*/ 2113472 w 2717321"/>
              <a:gd name="connsiteY49" fmla="*/ 6611949 h 7606792"/>
              <a:gd name="connsiteX50" fmla="*/ 2104845 w 2717321"/>
              <a:gd name="connsiteY50" fmla="*/ 6749971 h 7606792"/>
              <a:gd name="connsiteX51" fmla="*/ 2096219 w 2717321"/>
              <a:gd name="connsiteY51" fmla="*/ 6784477 h 7606792"/>
              <a:gd name="connsiteX52" fmla="*/ 2087592 w 2717321"/>
              <a:gd name="connsiteY52" fmla="*/ 6758598 h 7606792"/>
              <a:gd name="connsiteX53" fmla="*/ 2070340 w 2717321"/>
              <a:gd name="connsiteY53" fmla="*/ 6620575 h 7606792"/>
              <a:gd name="connsiteX54" fmla="*/ 2061713 w 2717321"/>
              <a:gd name="connsiteY54" fmla="*/ 6577443 h 7606792"/>
              <a:gd name="connsiteX55" fmla="*/ 2018581 w 2717321"/>
              <a:gd name="connsiteY55" fmla="*/ 6404915 h 7606792"/>
              <a:gd name="connsiteX56" fmla="*/ 2001328 w 2717321"/>
              <a:gd name="connsiteY56" fmla="*/ 6335903 h 7606792"/>
              <a:gd name="connsiteX57" fmla="*/ 1984075 w 2717321"/>
              <a:gd name="connsiteY57" fmla="*/ 6404915 h 7606792"/>
              <a:gd name="connsiteX58" fmla="*/ 1975449 w 2717321"/>
              <a:gd name="connsiteY58" fmla="*/ 6465300 h 7606792"/>
              <a:gd name="connsiteX59" fmla="*/ 1944505 w 2717321"/>
              <a:gd name="connsiteY59" fmla="*/ 7237560 h 7606792"/>
              <a:gd name="connsiteX60" fmla="*/ 1941516 w 2717321"/>
              <a:gd name="connsiteY60" fmla="*/ 7280099 h 7606792"/>
              <a:gd name="connsiteX61" fmla="*/ 1907683 w 2717321"/>
              <a:gd name="connsiteY61" fmla="*/ 7094788 h 7606792"/>
              <a:gd name="connsiteX62" fmla="*/ 1837426 w 2717321"/>
              <a:gd name="connsiteY62" fmla="*/ 6724092 h 7606792"/>
              <a:gd name="connsiteX63" fmla="*/ 1802921 w 2717321"/>
              <a:gd name="connsiteY63" fmla="*/ 6663707 h 7606792"/>
              <a:gd name="connsiteX64" fmla="*/ 1777041 w 2717321"/>
              <a:gd name="connsiteY64" fmla="*/ 6646454 h 7606792"/>
              <a:gd name="connsiteX65" fmla="*/ 1768415 w 2717321"/>
              <a:gd name="connsiteY65" fmla="*/ 6680960 h 7606792"/>
              <a:gd name="connsiteX66" fmla="*/ 1742536 w 2717321"/>
              <a:gd name="connsiteY66" fmla="*/ 6844862 h 7606792"/>
              <a:gd name="connsiteX67" fmla="*/ 1690777 w 2717321"/>
              <a:gd name="connsiteY67" fmla="*/ 7008764 h 7606792"/>
              <a:gd name="connsiteX68" fmla="*/ 1595887 w 2717321"/>
              <a:gd name="connsiteY68" fmla="*/ 7345194 h 7606792"/>
              <a:gd name="connsiteX69" fmla="*/ 1570007 w 2717321"/>
              <a:gd name="connsiteY69" fmla="*/ 7336568 h 7606792"/>
              <a:gd name="connsiteX70" fmla="*/ 1406106 w 2717321"/>
              <a:gd name="connsiteY70" fmla="*/ 7302062 h 7606792"/>
              <a:gd name="connsiteX71" fmla="*/ 1328468 w 2717321"/>
              <a:gd name="connsiteY71" fmla="*/ 7224424 h 7606792"/>
              <a:gd name="connsiteX72" fmla="*/ 1285336 w 2717321"/>
              <a:gd name="connsiteY72" fmla="*/ 7172666 h 7606792"/>
              <a:gd name="connsiteX73" fmla="*/ 1250830 w 2717321"/>
              <a:gd name="connsiteY73" fmla="*/ 6965632 h 7606792"/>
              <a:gd name="connsiteX74" fmla="*/ 1242204 w 2717321"/>
              <a:gd name="connsiteY74" fmla="*/ 6931126 h 7606792"/>
              <a:gd name="connsiteX75" fmla="*/ 1224951 w 2717321"/>
              <a:gd name="connsiteY75" fmla="*/ 7008764 h 7606792"/>
              <a:gd name="connsiteX76" fmla="*/ 1207698 w 2717321"/>
              <a:gd name="connsiteY76" fmla="*/ 7060522 h 7606792"/>
              <a:gd name="connsiteX77" fmla="*/ 1190445 w 2717321"/>
              <a:gd name="connsiteY77" fmla="*/ 7233051 h 7606792"/>
              <a:gd name="connsiteX78" fmla="*/ 1173192 w 2717321"/>
              <a:gd name="connsiteY78" fmla="*/ 7319315 h 7606792"/>
              <a:gd name="connsiteX79" fmla="*/ 1078302 w 2717321"/>
              <a:gd name="connsiteY79" fmla="*/ 6827609 h 7606792"/>
              <a:gd name="connsiteX80" fmla="*/ 1061049 w 2717321"/>
              <a:gd name="connsiteY80" fmla="*/ 6793103 h 7606792"/>
              <a:gd name="connsiteX81" fmla="*/ 1026543 w 2717321"/>
              <a:gd name="connsiteY81" fmla="*/ 6680960 h 7606792"/>
              <a:gd name="connsiteX82" fmla="*/ 1000664 w 2717321"/>
              <a:gd name="connsiteY82" fmla="*/ 6577443 h 7606792"/>
              <a:gd name="connsiteX83" fmla="*/ 905774 w 2717321"/>
              <a:gd name="connsiteY83" fmla="*/ 6335903 h 7606792"/>
              <a:gd name="connsiteX84" fmla="*/ 897147 w 2717321"/>
              <a:gd name="connsiteY84" fmla="*/ 6301398 h 7606792"/>
              <a:gd name="connsiteX85" fmla="*/ 923026 w 2717321"/>
              <a:gd name="connsiteY85" fmla="*/ 6560190 h 7606792"/>
              <a:gd name="connsiteX86" fmla="*/ 940279 w 2717321"/>
              <a:gd name="connsiteY86" fmla="*/ 7086402 h 7606792"/>
              <a:gd name="connsiteX87" fmla="*/ 879894 w 2717321"/>
              <a:gd name="connsiteY87" fmla="*/ 6939752 h 7606792"/>
              <a:gd name="connsiteX88" fmla="*/ 854015 w 2717321"/>
              <a:gd name="connsiteY88" fmla="*/ 6931126 h 7606792"/>
              <a:gd name="connsiteX89" fmla="*/ 793630 w 2717321"/>
              <a:gd name="connsiteY89" fmla="*/ 6939752 h 7606792"/>
              <a:gd name="connsiteX90" fmla="*/ 741872 w 2717321"/>
              <a:gd name="connsiteY90" fmla="*/ 7017390 h 7606792"/>
              <a:gd name="connsiteX91" fmla="*/ 690113 w 2717321"/>
              <a:gd name="connsiteY91" fmla="*/ 7034643 h 7606792"/>
              <a:gd name="connsiteX92" fmla="*/ 586596 w 2717321"/>
              <a:gd name="connsiteY92" fmla="*/ 7086402 h 7606792"/>
              <a:gd name="connsiteX93" fmla="*/ 560717 w 2717321"/>
              <a:gd name="connsiteY93" fmla="*/ 7120907 h 7606792"/>
              <a:gd name="connsiteX94" fmla="*/ 534838 w 2717321"/>
              <a:gd name="connsiteY94" fmla="*/ 7129534 h 7606792"/>
              <a:gd name="connsiteX95" fmla="*/ 353683 w 2717321"/>
              <a:gd name="connsiteY95" fmla="*/ 7422832 h 7606792"/>
              <a:gd name="connsiteX96" fmla="*/ 319177 w 2717321"/>
              <a:gd name="connsiteY96" fmla="*/ 7293436 h 7606792"/>
              <a:gd name="connsiteX97" fmla="*/ 310551 w 2717321"/>
              <a:gd name="connsiteY97" fmla="*/ 6844862 h 7606792"/>
              <a:gd name="connsiteX98" fmla="*/ 293298 w 2717321"/>
              <a:gd name="connsiteY98" fmla="*/ 6896620 h 7606792"/>
              <a:gd name="connsiteX99" fmla="*/ 258792 w 2717321"/>
              <a:gd name="connsiteY99" fmla="*/ 7120907 h 7606792"/>
              <a:gd name="connsiteX100" fmla="*/ 189781 w 2717321"/>
              <a:gd name="connsiteY100" fmla="*/ 7388326 h 7606792"/>
              <a:gd name="connsiteX101" fmla="*/ 172528 w 2717321"/>
              <a:gd name="connsiteY101" fmla="*/ 7422832 h 7606792"/>
              <a:gd name="connsiteX102" fmla="*/ 103517 w 2717321"/>
              <a:gd name="connsiteY102" fmla="*/ 7534975 h 7606792"/>
              <a:gd name="connsiteX103" fmla="*/ 86264 w 2717321"/>
              <a:gd name="connsiteY103" fmla="*/ 7465964 h 7606792"/>
              <a:gd name="connsiteX104" fmla="*/ 60385 w 2717321"/>
              <a:gd name="connsiteY104" fmla="*/ 7396952 h 7606792"/>
              <a:gd name="connsiteX105" fmla="*/ 51758 w 2717321"/>
              <a:gd name="connsiteY105" fmla="*/ 7327941 h 7606792"/>
              <a:gd name="connsiteX106" fmla="*/ 34506 w 2717321"/>
              <a:gd name="connsiteY106" fmla="*/ 7233051 h 7606792"/>
              <a:gd name="connsiteX107" fmla="*/ 17253 w 2717321"/>
              <a:gd name="connsiteY107" fmla="*/ 6646454 h 7606792"/>
              <a:gd name="connsiteX108" fmla="*/ 8626 w 2717321"/>
              <a:gd name="connsiteY108" fmla="*/ 6491179 h 7606792"/>
              <a:gd name="connsiteX109" fmla="*/ 0 w 2717321"/>
              <a:gd name="connsiteY109" fmla="*/ 5171337 h 7606792"/>
              <a:gd name="connsiteX110" fmla="*/ 25879 w 2717321"/>
              <a:gd name="connsiteY110" fmla="*/ 4662379 h 7606792"/>
              <a:gd name="connsiteX111" fmla="*/ 69011 w 2717321"/>
              <a:gd name="connsiteY111" fmla="*/ 3420175 h 7606792"/>
              <a:gd name="connsiteX112" fmla="*/ 94891 w 2717321"/>
              <a:gd name="connsiteY112" fmla="*/ 3014734 h 7606792"/>
              <a:gd name="connsiteX113" fmla="*/ 120770 w 2717321"/>
              <a:gd name="connsiteY113" fmla="*/ 2695556 h 7606792"/>
              <a:gd name="connsiteX114" fmla="*/ 129396 w 2717321"/>
              <a:gd name="connsiteY114" fmla="*/ 2652424 h 7606792"/>
              <a:gd name="connsiteX115" fmla="*/ 155275 w 2717321"/>
              <a:gd name="connsiteY115" fmla="*/ 2445390 h 7606792"/>
              <a:gd name="connsiteX116" fmla="*/ 163902 w 2717321"/>
              <a:gd name="connsiteY116" fmla="*/ 2022696 h 7606792"/>
              <a:gd name="connsiteX117" fmla="*/ 172528 w 2717321"/>
              <a:gd name="connsiteY117" fmla="*/ 2091707 h 7606792"/>
              <a:gd name="connsiteX118" fmla="*/ 181155 w 2717321"/>
              <a:gd name="connsiteY118" fmla="*/ 2022696 h 7606792"/>
              <a:gd name="connsiteX119" fmla="*/ 189781 w 2717321"/>
              <a:gd name="connsiteY119" fmla="*/ 1815662 h 7606792"/>
              <a:gd name="connsiteX120" fmla="*/ 198407 w 2717321"/>
              <a:gd name="connsiteY120" fmla="*/ 1694892 h 7606792"/>
              <a:gd name="connsiteX121" fmla="*/ 215660 w 2717321"/>
              <a:gd name="connsiteY121" fmla="*/ 1669013 h 7606792"/>
              <a:gd name="connsiteX122" fmla="*/ 336430 w 2717321"/>
              <a:gd name="connsiteY122" fmla="*/ 1634507 h 7606792"/>
              <a:gd name="connsiteX123" fmla="*/ 448574 w 2717321"/>
              <a:gd name="connsiteY123" fmla="*/ 1608628 h 7606792"/>
              <a:gd name="connsiteX124" fmla="*/ 465826 w 2717321"/>
              <a:gd name="connsiteY124" fmla="*/ 1539617 h 7606792"/>
              <a:gd name="connsiteX125" fmla="*/ 474453 w 2717321"/>
              <a:gd name="connsiteY125" fmla="*/ 1513737 h 7606792"/>
              <a:gd name="connsiteX126" fmla="*/ 508958 w 2717321"/>
              <a:gd name="connsiteY126" fmla="*/ 1298077 h 7606792"/>
              <a:gd name="connsiteX127" fmla="*/ 552091 w 2717321"/>
              <a:gd name="connsiteY127" fmla="*/ 1056537 h 7606792"/>
              <a:gd name="connsiteX128" fmla="*/ 560717 w 2717321"/>
              <a:gd name="connsiteY128" fmla="*/ 1030658 h 7606792"/>
              <a:gd name="connsiteX129" fmla="*/ 577970 w 2717321"/>
              <a:gd name="connsiteY129" fmla="*/ 918515 h 7606792"/>
              <a:gd name="connsiteX130" fmla="*/ 621102 w 2717321"/>
              <a:gd name="connsiteY130" fmla="*/ 875383 h 7606792"/>
              <a:gd name="connsiteX131" fmla="*/ 776377 w 2717321"/>
              <a:gd name="connsiteY131" fmla="*/ 953020 h 7606792"/>
              <a:gd name="connsiteX132" fmla="*/ 785004 w 2717321"/>
              <a:gd name="connsiteY132" fmla="*/ 927141 h 7606792"/>
              <a:gd name="connsiteX133" fmla="*/ 802257 w 2717321"/>
              <a:gd name="connsiteY133" fmla="*/ 754613 h 7606792"/>
              <a:gd name="connsiteX134" fmla="*/ 836762 w 2717321"/>
              <a:gd name="connsiteY134" fmla="*/ 694228 h 7606792"/>
              <a:gd name="connsiteX135" fmla="*/ 1026543 w 2717321"/>
              <a:gd name="connsiteY135" fmla="*/ 745986 h 7606792"/>
              <a:gd name="connsiteX136" fmla="*/ 1078302 w 2717321"/>
              <a:gd name="connsiteY136" fmla="*/ 771866 h 7606792"/>
              <a:gd name="connsiteX137" fmla="*/ 1130060 w 2717321"/>
              <a:gd name="connsiteY137" fmla="*/ 797745 h 7606792"/>
              <a:gd name="connsiteX138" fmla="*/ 1173192 w 2717321"/>
              <a:gd name="connsiteY138" fmla="*/ 806371 h 7606792"/>
              <a:gd name="connsiteX139" fmla="*/ 1276709 w 2717321"/>
              <a:gd name="connsiteY139" fmla="*/ 823624 h 7606792"/>
              <a:gd name="connsiteX140" fmla="*/ 1362974 w 2717321"/>
              <a:gd name="connsiteY140" fmla="*/ 849503 h 7606792"/>
              <a:gd name="connsiteX141" fmla="*/ 1561381 w 2717321"/>
              <a:gd name="connsiteY141" fmla="*/ 901262 h 7606792"/>
              <a:gd name="connsiteX142" fmla="*/ 1570007 w 2717321"/>
              <a:gd name="connsiteY142" fmla="*/ 806371 h 7606792"/>
              <a:gd name="connsiteX143" fmla="*/ 1518249 w 2717321"/>
              <a:gd name="connsiteY143" fmla="*/ 323292 h 7606792"/>
              <a:gd name="connsiteX144" fmla="*/ 1497998 w 2717321"/>
              <a:gd name="connsiteY144" fmla="*/ 1231 h 760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717321" h="7606792">
                <a:moveTo>
                  <a:pt x="1941516" y="7280099"/>
                </a:moveTo>
                <a:lnTo>
                  <a:pt x="1975449" y="7465964"/>
                </a:lnTo>
                <a:cubicBezTo>
                  <a:pt x="1902564" y="7684630"/>
                  <a:pt x="1914213" y="7653143"/>
                  <a:pt x="1937307" y="7339988"/>
                </a:cubicBezTo>
                <a:close/>
                <a:moveTo>
                  <a:pt x="1497998" y="1231"/>
                </a:moveTo>
                <a:cubicBezTo>
                  <a:pt x="1507342" y="3076"/>
                  <a:pt x="1519633" y="6971"/>
                  <a:pt x="1535502" y="12741"/>
                </a:cubicBezTo>
                <a:cubicBezTo>
                  <a:pt x="1558591" y="21137"/>
                  <a:pt x="1581932" y="28942"/>
                  <a:pt x="1604513" y="38620"/>
                </a:cubicBezTo>
                <a:cubicBezTo>
                  <a:pt x="1642355" y="54838"/>
                  <a:pt x="1677599" y="77360"/>
                  <a:pt x="1716657" y="90379"/>
                </a:cubicBezTo>
                <a:cubicBezTo>
                  <a:pt x="1772894" y="109125"/>
                  <a:pt x="1831676" y="119134"/>
                  <a:pt x="1889185" y="133511"/>
                </a:cubicBezTo>
                <a:cubicBezTo>
                  <a:pt x="1921699" y="127009"/>
                  <a:pt x="1950981" y="120671"/>
                  <a:pt x="1984075" y="116258"/>
                </a:cubicBezTo>
                <a:cubicBezTo>
                  <a:pt x="2009885" y="112817"/>
                  <a:pt x="2035674" y="107632"/>
                  <a:pt x="2061713" y="107632"/>
                </a:cubicBezTo>
                <a:cubicBezTo>
                  <a:pt x="2105925" y="107632"/>
                  <a:pt x="2180894" y="132293"/>
                  <a:pt x="2216989" y="142137"/>
                </a:cubicBezTo>
                <a:cubicBezTo>
                  <a:pt x="2216989" y="142137"/>
                  <a:pt x="2240716" y="187797"/>
                  <a:pt x="2251494" y="211149"/>
                </a:cubicBezTo>
                <a:cubicBezTo>
                  <a:pt x="2269004" y="249089"/>
                  <a:pt x="2270622" y="256903"/>
                  <a:pt x="2277374" y="297413"/>
                </a:cubicBezTo>
                <a:cubicBezTo>
                  <a:pt x="2280717" y="317469"/>
                  <a:pt x="2282013" y="337860"/>
                  <a:pt x="2286000" y="357798"/>
                </a:cubicBezTo>
                <a:cubicBezTo>
                  <a:pt x="2293524" y="395416"/>
                  <a:pt x="2302574" y="432723"/>
                  <a:pt x="2311879" y="469941"/>
                </a:cubicBezTo>
                <a:cubicBezTo>
                  <a:pt x="2314084" y="478763"/>
                  <a:pt x="2318008" y="487077"/>
                  <a:pt x="2320506" y="495820"/>
                </a:cubicBezTo>
                <a:cubicBezTo>
                  <a:pt x="2328626" y="524239"/>
                  <a:pt x="2331830" y="543819"/>
                  <a:pt x="2337758" y="573458"/>
                </a:cubicBezTo>
                <a:cubicBezTo>
                  <a:pt x="2355362" y="784697"/>
                  <a:pt x="2338013" y="560789"/>
                  <a:pt x="2355011" y="866756"/>
                </a:cubicBezTo>
                <a:lnTo>
                  <a:pt x="2380891" y="1203186"/>
                </a:lnTo>
                <a:cubicBezTo>
                  <a:pt x="2403938" y="1472071"/>
                  <a:pt x="2371863" y="1093447"/>
                  <a:pt x="2406770" y="1384341"/>
                </a:cubicBezTo>
                <a:cubicBezTo>
                  <a:pt x="2432880" y="1601929"/>
                  <a:pt x="2401508" y="1435676"/>
                  <a:pt x="2424023" y="1548243"/>
                </a:cubicBezTo>
                <a:cubicBezTo>
                  <a:pt x="2426898" y="1579873"/>
                  <a:pt x="2427129" y="1611857"/>
                  <a:pt x="2432649" y="1643134"/>
                </a:cubicBezTo>
                <a:cubicBezTo>
                  <a:pt x="2435809" y="1661043"/>
                  <a:pt x="2446335" y="1677059"/>
                  <a:pt x="2449902" y="1694892"/>
                </a:cubicBezTo>
                <a:cubicBezTo>
                  <a:pt x="2457877" y="1734768"/>
                  <a:pt x="2461123" y="1775447"/>
                  <a:pt x="2467155" y="1815662"/>
                </a:cubicBezTo>
                <a:lnTo>
                  <a:pt x="2475781" y="1867420"/>
                </a:lnTo>
                <a:cubicBezTo>
                  <a:pt x="2485655" y="2015535"/>
                  <a:pt x="2481663" y="1988491"/>
                  <a:pt x="2501660" y="2143466"/>
                </a:cubicBezTo>
                <a:cubicBezTo>
                  <a:pt x="2506864" y="2183797"/>
                  <a:pt x="2514728" y="2223786"/>
                  <a:pt x="2518913" y="2264236"/>
                </a:cubicBezTo>
                <a:cubicBezTo>
                  <a:pt x="2523361" y="2307234"/>
                  <a:pt x="2524225" y="2350532"/>
                  <a:pt x="2527540" y="2393632"/>
                </a:cubicBezTo>
                <a:lnTo>
                  <a:pt x="2536166" y="2488522"/>
                </a:lnTo>
                <a:cubicBezTo>
                  <a:pt x="2539041" y="2675428"/>
                  <a:pt x="2539376" y="2862390"/>
                  <a:pt x="2544792" y="3049239"/>
                </a:cubicBezTo>
                <a:cubicBezTo>
                  <a:pt x="2545136" y="3061090"/>
                  <a:pt x="2551817" y="3071998"/>
                  <a:pt x="2553419" y="3083745"/>
                </a:cubicBezTo>
                <a:cubicBezTo>
                  <a:pt x="2581264" y="3287937"/>
                  <a:pt x="2555929" y="3180044"/>
                  <a:pt x="2579298" y="3273526"/>
                </a:cubicBezTo>
                <a:lnTo>
                  <a:pt x="2605177" y="3506439"/>
                </a:lnTo>
                <a:cubicBezTo>
                  <a:pt x="2651036" y="3919175"/>
                  <a:pt x="2698722" y="3918427"/>
                  <a:pt x="2708694" y="4317322"/>
                </a:cubicBezTo>
                <a:lnTo>
                  <a:pt x="2717321" y="5663043"/>
                </a:lnTo>
                <a:lnTo>
                  <a:pt x="2656936" y="6094364"/>
                </a:lnTo>
                <a:cubicBezTo>
                  <a:pt x="2643010" y="6195325"/>
                  <a:pt x="2655056" y="6129637"/>
                  <a:pt x="2639683" y="6206507"/>
                </a:cubicBezTo>
                <a:lnTo>
                  <a:pt x="2605177" y="5801066"/>
                </a:lnTo>
                <a:cubicBezTo>
                  <a:pt x="2586898" y="5574401"/>
                  <a:pt x="2606097" y="5757573"/>
                  <a:pt x="2587924" y="5594032"/>
                </a:cubicBezTo>
                <a:cubicBezTo>
                  <a:pt x="2579066" y="5514318"/>
                  <a:pt x="2549902" y="5438143"/>
                  <a:pt x="2527540" y="5361119"/>
                </a:cubicBezTo>
                <a:cubicBezTo>
                  <a:pt x="2523955" y="5348769"/>
                  <a:pt x="2514535" y="5338751"/>
                  <a:pt x="2510287" y="5326613"/>
                </a:cubicBezTo>
                <a:cubicBezTo>
                  <a:pt x="2494364" y="5281117"/>
                  <a:pt x="2483079" y="5234086"/>
                  <a:pt x="2467155" y="5188590"/>
                </a:cubicBezTo>
                <a:cubicBezTo>
                  <a:pt x="2462907" y="5176453"/>
                  <a:pt x="2453969" y="5166284"/>
                  <a:pt x="2449902" y="5154085"/>
                </a:cubicBezTo>
                <a:cubicBezTo>
                  <a:pt x="2442404" y="5131590"/>
                  <a:pt x="2438888" y="5107949"/>
                  <a:pt x="2432649" y="5085073"/>
                </a:cubicBezTo>
                <a:cubicBezTo>
                  <a:pt x="2430257" y="5076300"/>
                  <a:pt x="2426898" y="5067820"/>
                  <a:pt x="2424023" y="5059194"/>
                </a:cubicBezTo>
                <a:cubicBezTo>
                  <a:pt x="2412521" y="4947051"/>
                  <a:pt x="2405460" y="4834363"/>
                  <a:pt x="2389517" y="4722764"/>
                </a:cubicBezTo>
                <a:cubicBezTo>
                  <a:pt x="2388051" y="4712501"/>
                  <a:pt x="2378015" y="4705511"/>
                  <a:pt x="2372264" y="4696885"/>
                </a:cubicBezTo>
                <a:cubicBezTo>
                  <a:pt x="2306499" y="4598239"/>
                  <a:pt x="2314755" y="4926922"/>
                  <a:pt x="2286000" y="5041941"/>
                </a:cubicBezTo>
                <a:lnTo>
                  <a:pt x="2130724" y="6542937"/>
                </a:lnTo>
                <a:cubicBezTo>
                  <a:pt x="2128284" y="6566523"/>
                  <a:pt x="2119223" y="6588945"/>
                  <a:pt x="2113472" y="6611949"/>
                </a:cubicBezTo>
                <a:cubicBezTo>
                  <a:pt x="2110596" y="6657956"/>
                  <a:pt x="2109432" y="6704103"/>
                  <a:pt x="2104845" y="6749971"/>
                </a:cubicBezTo>
                <a:cubicBezTo>
                  <a:pt x="2103665" y="6761768"/>
                  <a:pt x="2106823" y="6779175"/>
                  <a:pt x="2096219" y="6784477"/>
                </a:cubicBezTo>
                <a:cubicBezTo>
                  <a:pt x="2088086" y="6788544"/>
                  <a:pt x="2090468" y="6767224"/>
                  <a:pt x="2087592" y="6758598"/>
                </a:cubicBezTo>
                <a:cubicBezTo>
                  <a:pt x="2081841" y="6712590"/>
                  <a:pt x="2076897" y="6666475"/>
                  <a:pt x="2070340" y="6620575"/>
                </a:cubicBezTo>
                <a:cubicBezTo>
                  <a:pt x="2068266" y="6606060"/>
                  <a:pt x="2064589" y="6591820"/>
                  <a:pt x="2061713" y="6577443"/>
                </a:cubicBezTo>
                <a:cubicBezTo>
                  <a:pt x="2050087" y="6519315"/>
                  <a:pt x="2032958" y="6462424"/>
                  <a:pt x="2018581" y="6404915"/>
                </a:cubicBezTo>
                <a:lnTo>
                  <a:pt x="2001328" y="6335903"/>
                </a:lnTo>
                <a:cubicBezTo>
                  <a:pt x="1990219" y="6369233"/>
                  <a:pt x="1991014" y="6363282"/>
                  <a:pt x="1984075" y="6404915"/>
                </a:cubicBezTo>
                <a:cubicBezTo>
                  <a:pt x="1980732" y="6424971"/>
                  <a:pt x="1975772" y="6444970"/>
                  <a:pt x="1975449" y="6465300"/>
                </a:cubicBezTo>
                <a:cubicBezTo>
                  <a:pt x="1970191" y="6796551"/>
                  <a:pt x="1956831" y="7052658"/>
                  <a:pt x="1944505" y="7237560"/>
                </a:cubicBezTo>
                <a:lnTo>
                  <a:pt x="1941516" y="7280099"/>
                </a:lnTo>
                <a:lnTo>
                  <a:pt x="1907683" y="7094788"/>
                </a:lnTo>
                <a:cubicBezTo>
                  <a:pt x="1885095" y="6971062"/>
                  <a:pt x="1862091" y="6847417"/>
                  <a:pt x="1837426" y="6724092"/>
                </a:cubicBezTo>
                <a:cubicBezTo>
                  <a:pt x="1835734" y="6715632"/>
                  <a:pt x="1811024" y="6671810"/>
                  <a:pt x="1802921" y="6663707"/>
                </a:cubicBezTo>
                <a:cubicBezTo>
                  <a:pt x="1795590" y="6656376"/>
                  <a:pt x="1786314" y="6641817"/>
                  <a:pt x="1777041" y="6646454"/>
                </a:cubicBezTo>
                <a:cubicBezTo>
                  <a:pt x="1766437" y="6651756"/>
                  <a:pt x="1771290" y="6669458"/>
                  <a:pt x="1768415" y="6680960"/>
                </a:cubicBezTo>
                <a:cubicBezTo>
                  <a:pt x="1756551" y="6787743"/>
                  <a:pt x="1764896" y="6733065"/>
                  <a:pt x="1742536" y="6844862"/>
                </a:cubicBezTo>
                <a:cubicBezTo>
                  <a:pt x="1684012" y="7137480"/>
                  <a:pt x="1729079" y="6844064"/>
                  <a:pt x="1690777" y="7008764"/>
                </a:cubicBezTo>
                <a:cubicBezTo>
                  <a:pt x="1613206" y="7342321"/>
                  <a:pt x="1712941" y="7267156"/>
                  <a:pt x="1595887" y="7345194"/>
                </a:cubicBezTo>
                <a:cubicBezTo>
                  <a:pt x="1587260" y="7342319"/>
                  <a:pt x="1578905" y="7338441"/>
                  <a:pt x="1570007" y="7336568"/>
                </a:cubicBezTo>
                <a:cubicBezTo>
                  <a:pt x="1395495" y="7299828"/>
                  <a:pt x="1481744" y="7327274"/>
                  <a:pt x="1406106" y="7302062"/>
                </a:cubicBezTo>
                <a:cubicBezTo>
                  <a:pt x="1355308" y="7268197"/>
                  <a:pt x="1394287" y="7297556"/>
                  <a:pt x="1328468" y="7224424"/>
                </a:cubicBezTo>
                <a:cubicBezTo>
                  <a:pt x="1285768" y="7176979"/>
                  <a:pt x="1317421" y="7220793"/>
                  <a:pt x="1285336" y="7172666"/>
                </a:cubicBezTo>
                <a:cubicBezTo>
                  <a:pt x="1260058" y="7046285"/>
                  <a:pt x="1300886" y="7253463"/>
                  <a:pt x="1250830" y="6965632"/>
                </a:cubicBezTo>
                <a:cubicBezTo>
                  <a:pt x="1248799" y="6953951"/>
                  <a:pt x="1245079" y="6942628"/>
                  <a:pt x="1242204" y="6931126"/>
                </a:cubicBezTo>
                <a:lnTo>
                  <a:pt x="1224951" y="7008764"/>
                </a:lnTo>
                <a:cubicBezTo>
                  <a:pt x="1221006" y="7026517"/>
                  <a:pt x="1210463" y="7042548"/>
                  <a:pt x="1207698" y="7060522"/>
                </a:cubicBezTo>
                <a:cubicBezTo>
                  <a:pt x="1198910" y="7117646"/>
                  <a:pt x="1198084" y="7175762"/>
                  <a:pt x="1190445" y="7233051"/>
                </a:cubicBezTo>
                <a:cubicBezTo>
                  <a:pt x="1186569" y="7262118"/>
                  <a:pt x="1178943" y="7290560"/>
                  <a:pt x="1173192" y="7319315"/>
                </a:cubicBezTo>
                <a:cubicBezTo>
                  <a:pt x="1113066" y="7138929"/>
                  <a:pt x="1193399" y="7383912"/>
                  <a:pt x="1078302" y="6827609"/>
                </a:cubicBezTo>
                <a:cubicBezTo>
                  <a:pt x="1075697" y="6815016"/>
                  <a:pt x="1066800" y="6804605"/>
                  <a:pt x="1061049" y="6793103"/>
                </a:cubicBezTo>
                <a:cubicBezTo>
                  <a:pt x="1032933" y="6680634"/>
                  <a:pt x="1085796" y="6888342"/>
                  <a:pt x="1026543" y="6680960"/>
                </a:cubicBezTo>
                <a:cubicBezTo>
                  <a:pt x="1016772" y="6646761"/>
                  <a:pt x="1009290" y="6611949"/>
                  <a:pt x="1000664" y="6577443"/>
                </a:cubicBezTo>
                <a:cubicBezTo>
                  <a:pt x="916543" y="6240957"/>
                  <a:pt x="981061" y="6091218"/>
                  <a:pt x="905774" y="6335903"/>
                </a:cubicBezTo>
                <a:cubicBezTo>
                  <a:pt x="902898" y="6324401"/>
                  <a:pt x="896555" y="6289557"/>
                  <a:pt x="897147" y="6301398"/>
                </a:cubicBezTo>
                <a:cubicBezTo>
                  <a:pt x="905163" y="6461721"/>
                  <a:pt x="905716" y="6456324"/>
                  <a:pt x="923026" y="6560190"/>
                </a:cubicBezTo>
                <a:cubicBezTo>
                  <a:pt x="928777" y="6735594"/>
                  <a:pt x="960094" y="6912026"/>
                  <a:pt x="940279" y="7086402"/>
                </a:cubicBezTo>
                <a:cubicBezTo>
                  <a:pt x="934310" y="7138929"/>
                  <a:pt x="905568" y="6985965"/>
                  <a:pt x="879894" y="6939752"/>
                </a:cubicBezTo>
                <a:cubicBezTo>
                  <a:pt x="875478" y="6931803"/>
                  <a:pt x="863108" y="6931126"/>
                  <a:pt x="854015" y="6931126"/>
                </a:cubicBezTo>
                <a:cubicBezTo>
                  <a:pt x="833682" y="6931126"/>
                  <a:pt x="813758" y="6936877"/>
                  <a:pt x="793630" y="6939752"/>
                </a:cubicBezTo>
                <a:cubicBezTo>
                  <a:pt x="781521" y="6963970"/>
                  <a:pt x="769231" y="7002190"/>
                  <a:pt x="741872" y="7017390"/>
                </a:cubicBezTo>
                <a:cubicBezTo>
                  <a:pt x="725974" y="7026222"/>
                  <a:pt x="706593" y="7026952"/>
                  <a:pt x="690113" y="7034643"/>
                </a:cubicBezTo>
                <a:cubicBezTo>
                  <a:pt x="547457" y="7101215"/>
                  <a:pt x="658089" y="7062569"/>
                  <a:pt x="586596" y="7086402"/>
                </a:cubicBezTo>
                <a:cubicBezTo>
                  <a:pt x="577970" y="7097904"/>
                  <a:pt x="571762" y="7111703"/>
                  <a:pt x="560717" y="7120907"/>
                </a:cubicBezTo>
                <a:cubicBezTo>
                  <a:pt x="553732" y="7126728"/>
                  <a:pt x="540145" y="7122150"/>
                  <a:pt x="534838" y="7129534"/>
                </a:cubicBezTo>
                <a:cubicBezTo>
                  <a:pt x="374882" y="7352081"/>
                  <a:pt x="394352" y="7300815"/>
                  <a:pt x="353683" y="7422832"/>
                </a:cubicBezTo>
                <a:cubicBezTo>
                  <a:pt x="290732" y="7401847"/>
                  <a:pt x="323057" y="7421476"/>
                  <a:pt x="319177" y="7293436"/>
                </a:cubicBezTo>
                <a:lnTo>
                  <a:pt x="310551" y="6844862"/>
                </a:lnTo>
                <a:cubicBezTo>
                  <a:pt x="310551" y="6844862"/>
                  <a:pt x="297243" y="6878867"/>
                  <a:pt x="293298" y="6896620"/>
                </a:cubicBezTo>
                <a:cubicBezTo>
                  <a:pt x="270706" y="6998281"/>
                  <a:pt x="279427" y="7014294"/>
                  <a:pt x="258792" y="7120907"/>
                </a:cubicBezTo>
                <a:cubicBezTo>
                  <a:pt x="246721" y="7183275"/>
                  <a:pt x="211385" y="7323515"/>
                  <a:pt x="189781" y="7388326"/>
                </a:cubicBezTo>
                <a:cubicBezTo>
                  <a:pt x="185714" y="7400526"/>
                  <a:pt x="178908" y="7411667"/>
                  <a:pt x="172528" y="7422832"/>
                </a:cubicBezTo>
                <a:cubicBezTo>
                  <a:pt x="134463" y="7489446"/>
                  <a:pt x="133488" y="7490019"/>
                  <a:pt x="103517" y="7534975"/>
                </a:cubicBezTo>
                <a:lnTo>
                  <a:pt x="86264" y="7465964"/>
                </a:lnTo>
                <a:cubicBezTo>
                  <a:pt x="81755" y="7447930"/>
                  <a:pt x="65664" y="7410150"/>
                  <a:pt x="60385" y="7396952"/>
                </a:cubicBezTo>
                <a:cubicBezTo>
                  <a:pt x="57509" y="7373948"/>
                  <a:pt x="55037" y="7350891"/>
                  <a:pt x="51758" y="7327941"/>
                </a:cubicBezTo>
                <a:cubicBezTo>
                  <a:pt x="46239" y="7289308"/>
                  <a:pt x="41937" y="7270208"/>
                  <a:pt x="34506" y="7233051"/>
                </a:cubicBezTo>
                <a:lnTo>
                  <a:pt x="17253" y="6646454"/>
                </a:lnTo>
                <a:cubicBezTo>
                  <a:pt x="15446" y="6594647"/>
                  <a:pt x="9232" y="6543014"/>
                  <a:pt x="8626" y="6491179"/>
                </a:cubicBezTo>
                <a:lnTo>
                  <a:pt x="0" y="5171337"/>
                </a:lnTo>
                <a:cubicBezTo>
                  <a:pt x="1603" y="5001473"/>
                  <a:pt x="17253" y="4832032"/>
                  <a:pt x="25879" y="4662379"/>
                </a:cubicBezTo>
                <a:cubicBezTo>
                  <a:pt x="40175" y="4033404"/>
                  <a:pt x="31427" y="4322200"/>
                  <a:pt x="69011" y="3420175"/>
                </a:cubicBezTo>
                <a:cubicBezTo>
                  <a:pt x="84994" y="3036577"/>
                  <a:pt x="46331" y="3160402"/>
                  <a:pt x="94891" y="3014734"/>
                </a:cubicBezTo>
                <a:cubicBezTo>
                  <a:pt x="103517" y="2908341"/>
                  <a:pt x="110650" y="2801817"/>
                  <a:pt x="120770" y="2695556"/>
                </a:cubicBezTo>
                <a:cubicBezTo>
                  <a:pt x="122160" y="2680960"/>
                  <a:pt x="127393" y="2666949"/>
                  <a:pt x="129396" y="2652424"/>
                </a:cubicBezTo>
                <a:cubicBezTo>
                  <a:pt x="138899" y="2583528"/>
                  <a:pt x="151470" y="2514834"/>
                  <a:pt x="155275" y="2445390"/>
                </a:cubicBezTo>
                <a:cubicBezTo>
                  <a:pt x="162986" y="2304674"/>
                  <a:pt x="161026" y="2163594"/>
                  <a:pt x="163902" y="2022696"/>
                </a:cubicBezTo>
                <a:lnTo>
                  <a:pt x="172528" y="2091707"/>
                </a:lnTo>
                <a:cubicBezTo>
                  <a:pt x="172528" y="2045346"/>
                  <a:pt x="169738" y="2068360"/>
                  <a:pt x="181155" y="2022696"/>
                </a:cubicBezTo>
                <a:cubicBezTo>
                  <a:pt x="184030" y="1953685"/>
                  <a:pt x="186151" y="1884638"/>
                  <a:pt x="189781" y="1815662"/>
                </a:cubicBezTo>
                <a:cubicBezTo>
                  <a:pt x="191902" y="1775359"/>
                  <a:pt x="191393" y="1734637"/>
                  <a:pt x="198407" y="1694892"/>
                </a:cubicBezTo>
                <a:cubicBezTo>
                  <a:pt x="200209" y="1684682"/>
                  <a:pt x="208329" y="1676344"/>
                  <a:pt x="215660" y="1669013"/>
                </a:cubicBezTo>
                <a:cubicBezTo>
                  <a:pt x="260322" y="1624352"/>
                  <a:pt x="261914" y="1647466"/>
                  <a:pt x="336430" y="1634507"/>
                </a:cubicBezTo>
                <a:cubicBezTo>
                  <a:pt x="374226" y="1627934"/>
                  <a:pt x="411193" y="1617254"/>
                  <a:pt x="448574" y="1608628"/>
                </a:cubicBezTo>
                <a:lnTo>
                  <a:pt x="465826" y="1539617"/>
                </a:lnTo>
                <a:cubicBezTo>
                  <a:pt x="468031" y="1530795"/>
                  <a:pt x="473370" y="1522766"/>
                  <a:pt x="474453" y="1513737"/>
                </a:cubicBezTo>
                <a:cubicBezTo>
                  <a:pt x="499744" y="1302981"/>
                  <a:pt x="455313" y="1378548"/>
                  <a:pt x="508958" y="1298077"/>
                </a:cubicBezTo>
                <a:cubicBezTo>
                  <a:pt x="523336" y="1217564"/>
                  <a:pt x="536550" y="1136834"/>
                  <a:pt x="552091" y="1056537"/>
                </a:cubicBezTo>
                <a:cubicBezTo>
                  <a:pt x="553819" y="1047610"/>
                  <a:pt x="559041" y="1039595"/>
                  <a:pt x="560717" y="1030658"/>
                </a:cubicBezTo>
                <a:cubicBezTo>
                  <a:pt x="567687" y="993485"/>
                  <a:pt x="564262" y="953764"/>
                  <a:pt x="577970" y="918515"/>
                </a:cubicBezTo>
                <a:cubicBezTo>
                  <a:pt x="585340" y="899565"/>
                  <a:pt x="606725" y="889760"/>
                  <a:pt x="621102" y="875383"/>
                </a:cubicBezTo>
                <a:cubicBezTo>
                  <a:pt x="673635" y="917409"/>
                  <a:pt x="694629" y="941342"/>
                  <a:pt x="776377" y="953020"/>
                </a:cubicBezTo>
                <a:cubicBezTo>
                  <a:pt x="785379" y="954306"/>
                  <a:pt x="782128" y="935767"/>
                  <a:pt x="785004" y="927141"/>
                </a:cubicBezTo>
                <a:cubicBezTo>
                  <a:pt x="790755" y="869632"/>
                  <a:pt x="789719" y="811033"/>
                  <a:pt x="802257" y="754613"/>
                </a:cubicBezTo>
                <a:cubicBezTo>
                  <a:pt x="807286" y="731982"/>
                  <a:pt x="814930" y="702025"/>
                  <a:pt x="836762" y="694228"/>
                </a:cubicBezTo>
                <a:cubicBezTo>
                  <a:pt x="860306" y="685820"/>
                  <a:pt x="1017240" y="742885"/>
                  <a:pt x="1026543" y="745986"/>
                </a:cubicBezTo>
                <a:cubicBezTo>
                  <a:pt x="1080349" y="781856"/>
                  <a:pt x="1024731" y="748056"/>
                  <a:pt x="1078302" y="771866"/>
                </a:cubicBezTo>
                <a:cubicBezTo>
                  <a:pt x="1095929" y="779700"/>
                  <a:pt x="1111932" y="791153"/>
                  <a:pt x="1130060" y="797745"/>
                </a:cubicBezTo>
                <a:cubicBezTo>
                  <a:pt x="1143839" y="802756"/>
                  <a:pt x="1158753" y="803823"/>
                  <a:pt x="1173192" y="806371"/>
                </a:cubicBezTo>
                <a:cubicBezTo>
                  <a:pt x="1207641" y="812450"/>
                  <a:pt x="1242203" y="817873"/>
                  <a:pt x="1276709" y="823624"/>
                </a:cubicBezTo>
                <a:cubicBezTo>
                  <a:pt x="1306322" y="828559"/>
                  <a:pt x="1334011" y="841604"/>
                  <a:pt x="1362974" y="849503"/>
                </a:cubicBezTo>
                <a:cubicBezTo>
                  <a:pt x="1428915" y="867487"/>
                  <a:pt x="1494469" y="915202"/>
                  <a:pt x="1561381" y="901262"/>
                </a:cubicBezTo>
                <a:cubicBezTo>
                  <a:pt x="1592474" y="894784"/>
                  <a:pt x="1572371" y="838044"/>
                  <a:pt x="1570007" y="806371"/>
                </a:cubicBezTo>
                <a:cubicBezTo>
                  <a:pt x="1557955" y="644872"/>
                  <a:pt x="1535502" y="484318"/>
                  <a:pt x="1518249" y="323292"/>
                </a:cubicBezTo>
                <a:cubicBezTo>
                  <a:pt x="1511562" y="75828"/>
                  <a:pt x="1432588" y="-11684"/>
                  <a:pt x="1497998" y="123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1590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356100" y="0"/>
            <a:ext cx="1490400" cy="6858000"/>
          </a:xfrm>
        </p:spPr>
        <p:txBody>
          <a:bodyPr/>
          <a:lstStyle/>
          <a:p>
            <a:endParaRPr lang="fr-CA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356100" cy="4089400"/>
          </a:xfrm>
        </p:spPr>
        <p:txBody>
          <a:bodyPr/>
          <a:lstStyle/>
          <a:p>
            <a:endParaRPr lang="fr-CA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4089400"/>
            <a:ext cx="4356100" cy="27686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7346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3623732" y="0"/>
            <a:ext cx="8568267" cy="685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4532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39566" cy="6858000"/>
          </a:xfrm>
          <a:custGeom>
            <a:avLst/>
            <a:gdLst>
              <a:gd name="connsiteX0" fmla="*/ 1726557 w 4039566"/>
              <a:gd name="connsiteY0" fmla="*/ 0 h 6858000"/>
              <a:gd name="connsiteX1" fmla="*/ 3009418 w 4039566"/>
              <a:gd name="connsiteY1" fmla="*/ 0 h 6858000"/>
              <a:gd name="connsiteX2" fmla="*/ 3009418 w 4039566"/>
              <a:gd name="connsiteY2" fmla="*/ 6858000 h 6858000"/>
              <a:gd name="connsiteX3" fmla="*/ 1726557 w 4039566"/>
              <a:gd name="connsiteY3" fmla="*/ 6858000 h 6858000"/>
              <a:gd name="connsiteX4" fmla="*/ 0 w 4039566"/>
              <a:gd name="connsiteY4" fmla="*/ 0 h 6858000"/>
              <a:gd name="connsiteX5" fmla="*/ 1620838 w 4039566"/>
              <a:gd name="connsiteY5" fmla="*/ 0 h 6858000"/>
              <a:gd name="connsiteX6" fmla="*/ 1620838 w 4039566"/>
              <a:gd name="connsiteY6" fmla="*/ 6858000 h 6858000"/>
              <a:gd name="connsiteX7" fmla="*/ 0 w 4039566"/>
              <a:gd name="connsiteY7" fmla="*/ 6858000 h 6858000"/>
              <a:gd name="connsiteX8" fmla="*/ 3115138 w 4039566"/>
              <a:gd name="connsiteY8" fmla="*/ 0 h 6858000"/>
              <a:gd name="connsiteX9" fmla="*/ 4039566 w 4039566"/>
              <a:gd name="connsiteY9" fmla="*/ 0 h 6858000"/>
              <a:gd name="connsiteX10" fmla="*/ 4039566 w 4039566"/>
              <a:gd name="connsiteY10" fmla="*/ 6858000 h 6858000"/>
              <a:gd name="connsiteX11" fmla="*/ 3115138 w 4039566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39566" h="6858000">
                <a:moveTo>
                  <a:pt x="1726557" y="0"/>
                </a:moveTo>
                <a:lnTo>
                  <a:pt x="3009418" y="0"/>
                </a:lnTo>
                <a:lnTo>
                  <a:pt x="3009418" y="6858000"/>
                </a:lnTo>
                <a:lnTo>
                  <a:pt x="1726557" y="6858000"/>
                </a:lnTo>
                <a:close/>
                <a:moveTo>
                  <a:pt x="0" y="0"/>
                </a:moveTo>
                <a:lnTo>
                  <a:pt x="1620838" y="0"/>
                </a:lnTo>
                <a:lnTo>
                  <a:pt x="1620838" y="6858000"/>
                </a:lnTo>
                <a:lnTo>
                  <a:pt x="0" y="6858000"/>
                </a:lnTo>
                <a:close/>
                <a:moveTo>
                  <a:pt x="3115138" y="0"/>
                </a:moveTo>
                <a:lnTo>
                  <a:pt x="4039566" y="0"/>
                </a:lnTo>
                <a:lnTo>
                  <a:pt x="4039566" y="6858000"/>
                </a:lnTo>
                <a:lnTo>
                  <a:pt x="3115138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008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7063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468089" y="2066306"/>
            <a:ext cx="2286000" cy="4791694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2286000" cy="4791694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4936178" y="0"/>
            <a:ext cx="2286000" cy="4791694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2468089" y="0"/>
            <a:ext cx="2286000" cy="186739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4990604"/>
            <a:ext cx="2286000" cy="186739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4936178" y="4990605"/>
            <a:ext cx="2286000" cy="186739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9389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7437911" y="2066306"/>
            <a:ext cx="2286000" cy="4791694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4969822" y="0"/>
            <a:ext cx="2286000" cy="4791694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9906000" y="0"/>
            <a:ext cx="2286000" cy="4791694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7437911" y="0"/>
            <a:ext cx="2286000" cy="186739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4969822" y="4990604"/>
            <a:ext cx="2286000" cy="186739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9906000" y="4990605"/>
            <a:ext cx="2286000" cy="186739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1435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CA"/>
              <a:t>Picture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3154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3"/>
          <p:cNvSpPr>
            <a:spLocks noGrp="1"/>
          </p:cNvSpPr>
          <p:nvPr>
            <p:ph type="pic" sz="quarter" idx="11" hasCustomPrompt="1"/>
          </p:nvPr>
        </p:nvSpPr>
        <p:spPr>
          <a:xfrm>
            <a:off x="-2675" y="-1"/>
            <a:ext cx="3050006" cy="5420139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fr-CA"/>
              <a:t>Picture</a:t>
            </a:r>
          </a:p>
        </p:txBody>
      </p:sp>
      <p:sp>
        <p:nvSpPr>
          <p:cNvPr id="16" name="Picture Placeholder 23"/>
          <p:cNvSpPr>
            <a:spLocks noGrp="1"/>
          </p:cNvSpPr>
          <p:nvPr>
            <p:ph type="pic" sz="quarter" idx="12" hasCustomPrompt="1"/>
          </p:nvPr>
        </p:nvSpPr>
        <p:spPr>
          <a:xfrm>
            <a:off x="3044656" y="0"/>
            <a:ext cx="3050006" cy="5420139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fr-CA"/>
              <a:t>Picture</a:t>
            </a:r>
          </a:p>
        </p:txBody>
      </p:sp>
      <p:sp>
        <p:nvSpPr>
          <p:cNvPr id="17" name="Picture Placeholder 23"/>
          <p:cNvSpPr>
            <a:spLocks noGrp="1"/>
          </p:cNvSpPr>
          <p:nvPr>
            <p:ph type="pic" sz="quarter" idx="13" hasCustomPrompt="1"/>
          </p:nvPr>
        </p:nvSpPr>
        <p:spPr>
          <a:xfrm>
            <a:off x="6089312" y="-1"/>
            <a:ext cx="3050006" cy="5420139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fr-CA"/>
              <a:t>Picture</a:t>
            </a:r>
          </a:p>
        </p:txBody>
      </p:sp>
      <p:sp>
        <p:nvSpPr>
          <p:cNvPr id="18" name="Picture Placeholder 23"/>
          <p:cNvSpPr>
            <a:spLocks noGrp="1"/>
          </p:cNvSpPr>
          <p:nvPr>
            <p:ph type="pic" sz="quarter" idx="14" hasCustomPrompt="1"/>
          </p:nvPr>
        </p:nvSpPr>
        <p:spPr>
          <a:xfrm>
            <a:off x="9143331" y="0"/>
            <a:ext cx="3050006" cy="5420139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fr-CA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49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0960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073640 w 12192000"/>
              <a:gd name="connsiteY3" fmla="*/ 6858000 h 6858000"/>
              <a:gd name="connsiteX4" fmla="*/ 0 w 12192000"/>
              <a:gd name="connsiteY4" fmla="*/ 0 h 6858000"/>
              <a:gd name="connsiteX5" fmla="*/ 6096000 w 12192000"/>
              <a:gd name="connsiteY5" fmla="*/ 0 h 6858000"/>
              <a:gd name="connsiteX6" fmla="*/ 211836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09600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073640" y="6858000"/>
                </a:lnTo>
                <a:close/>
                <a:moveTo>
                  <a:pt x="0" y="0"/>
                </a:moveTo>
                <a:lnTo>
                  <a:pt x="6096000" y="0"/>
                </a:lnTo>
                <a:lnTo>
                  <a:pt x="211836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85918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438400" cy="5776854"/>
          </a:xfrm>
          <a:custGeom>
            <a:avLst/>
            <a:gdLst>
              <a:gd name="connsiteX0" fmla="*/ 0 w 2438400"/>
              <a:gd name="connsiteY0" fmla="*/ 0 h 5776854"/>
              <a:gd name="connsiteX1" fmla="*/ 2438400 w 2438400"/>
              <a:gd name="connsiteY1" fmla="*/ 0 h 5776854"/>
              <a:gd name="connsiteX2" fmla="*/ 2438400 w 2438400"/>
              <a:gd name="connsiteY2" fmla="*/ 5605524 h 5776854"/>
              <a:gd name="connsiteX3" fmla="*/ 2358293 w 2438400"/>
              <a:gd name="connsiteY3" fmla="*/ 5561339 h 5776854"/>
              <a:gd name="connsiteX4" fmla="*/ 2133600 w 2438400"/>
              <a:gd name="connsiteY4" fmla="*/ 5438875 h 5776854"/>
              <a:gd name="connsiteX5" fmla="*/ 1766887 w 2438400"/>
              <a:gd name="connsiteY5" fmla="*/ 5322341 h 5776854"/>
              <a:gd name="connsiteX6" fmla="*/ 1552575 w 2438400"/>
              <a:gd name="connsiteY6" fmla="*/ 5348679 h 5776854"/>
              <a:gd name="connsiteX7" fmla="*/ 1285875 w 2438400"/>
              <a:gd name="connsiteY7" fmla="*/ 5532181 h 5776854"/>
              <a:gd name="connsiteX8" fmla="*/ 1238250 w 2438400"/>
              <a:gd name="connsiteY8" fmla="*/ 5370548 h 5776854"/>
              <a:gd name="connsiteX9" fmla="*/ 990600 w 2438400"/>
              <a:gd name="connsiteY9" fmla="*/ 5650563 h 5776854"/>
              <a:gd name="connsiteX10" fmla="*/ 819150 w 2438400"/>
              <a:gd name="connsiteY10" fmla="*/ 5435279 h 5776854"/>
              <a:gd name="connsiteX11" fmla="*/ 542925 w 2438400"/>
              <a:gd name="connsiteY11" fmla="*/ 5626070 h 5776854"/>
              <a:gd name="connsiteX12" fmla="*/ 485775 w 2438400"/>
              <a:gd name="connsiteY12" fmla="*/ 5486986 h 5776854"/>
              <a:gd name="connsiteX13" fmla="*/ 114300 w 2438400"/>
              <a:gd name="connsiteY13" fmla="*/ 5733664 h 5776854"/>
              <a:gd name="connsiteX14" fmla="*/ 8707 w 2438400"/>
              <a:gd name="connsiteY14" fmla="*/ 5762043 h 5776854"/>
              <a:gd name="connsiteX15" fmla="*/ 0 w 2438400"/>
              <a:gd name="connsiteY15" fmla="*/ 5762897 h 5776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438400" h="5776854">
                <a:moveTo>
                  <a:pt x="0" y="0"/>
                </a:moveTo>
                <a:lnTo>
                  <a:pt x="2438400" y="0"/>
                </a:lnTo>
                <a:lnTo>
                  <a:pt x="2438400" y="5605524"/>
                </a:lnTo>
                <a:lnTo>
                  <a:pt x="2358293" y="5561339"/>
                </a:lnTo>
                <a:cubicBezTo>
                  <a:pt x="2273126" y="5507828"/>
                  <a:pt x="2187178" y="5440940"/>
                  <a:pt x="2133600" y="5438875"/>
                </a:cubicBezTo>
                <a:cubicBezTo>
                  <a:pt x="1990725" y="5433367"/>
                  <a:pt x="2049462" y="5918398"/>
                  <a:pt x="1766887" y="5322341"/>
                </a:cubicBezTo>
                <a:cubicBezTo>
                  <a:pt x="1731311" y="5247297"/>
                  <a:pt x="1632744" y="5313706"/>
                  <a:pt x="1552575" y="5348679"/>
                </a:cubicBezTo>
                <a:cubicBezTo>
                  <a:pt x="1472406" y="5383652"/>
                  <a:pt x="1338262" y="5528536"/>
                  <a:pt x="1285875" y="5532181"/>
                </a:cubicBezTo>
                <a:cubicBezTo>
                  <a:pt x="1233488" y="5535826"/>
                  <a:pt x="1287462" y="5350818"/>
                  <a:pt x="1238250" y="5370548"/>
                </a:cubicBezTo>
                <a:cubicBezTo>
                  <a:pt x="1189038" y="5390279"/>
                  <a:pt x="1031245" y="5602952"/>
                  <a:pt x="990600" y="5650563"/>
                </a:cubicBezTo>
                <a:cubicBezTo>
                  <a:pt x="668338" y="6028064"/>
                  <a:pt x="893762" y="5439361"/>
                  <a:pt x="819150" y="5435279"/>
                </a:cubicBezTo>
                <a:cubicBezTo>
                  <a:pt x="744538" y="5431196"/>
                  <a:pt x="588419" y="5598643"/>
                  <a:pt x="542925" y="5626070"/>
                </a:cubicBezTo>
                <a:cubicBezTo>
                  <a:pt x="196851" y="5834714"/>
                  <a:pt x="557213" y="5469053"/>
                  <a:pt x="485775" y="5486986"/>
                </a:cubicBezTo>
                <a:cubicBezTo>
                  <a:pt x="414337" y="5504918"/>
                  <a:pt x="198438" y="5687368"/>
                  <a:pt x="114300" y="5733664"/>
                </a:cubicBezTo>
                <a:cubicBezTo>
                  <a:pt x="51197" y="5768387"/>
                  <a:pt x="32743" y="5762689"/>
                  <a:pt x="8707" y="5762043"/>
                </a:cubicBezTo>
                <a:lnTo>
                  <a:pt x="0" y="57628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fr-CA"/>
              <a:t>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 hasCustomPrompt="1"/>
          </p:nvPr>
        </p:nvSpPr>
        <p:spPr>
          <a:xfrm>
            <a:off x="2438400" y="0"/>
            <a:ext cx="2438400" cy="5735162"/>
          </a:xfrm>
          <a:custGeom>
            <a:avLst/>
            <a:gdLst>
              <a:gd name="connsiteX0" fmla="*/ 0 w 2438400"/>
              <a:gd name="connsiteY0" fmla="*/ 0 h 5735162"/>
              <a:gd name="connsiteX1" fmla="*/ 2438400 w 2438400"/>
              <a:gd name="connsiteY1" fmla="*/ 0 h 5735162"/>
              <a:gd name="connsiteX2" fmla="*/ 2438400 w 2438400"/>
              <a:gd name="connsiteY2" fmla="*/ 5369662 h 5735162"/>
              <a:gd name="connsiteX3" fmla="*/ 2405610 w 2438400"/>
              <a:gd name="connsiteY3" fmla="*/ 5314368 h 5735162"/>
              <a:gd name="connsiteX4" fmla="*/ 2266950 w 2438400"/>
              <a:gd name="connsiteY4" fmla="*/ 5282685 h 5735162"/>
              <a:gd name="connsiteX5" fmla="*/ 1905000 w 2438400"/>
              <a:gd name="connsiteY5" fmla="*/ 5313787 h 5735162"/>
              <a:gd name="connsiteX6" fmla="*/ 1457325 w 2438400"/>
              <a:gd name="connsiteY6" fmla="*/ 5567463 h 5735162"/>
              <a:gd name="connsiteX7" fmla="*/ 900113 w 2438400"/>
              <a:gd name="connsiteY7" fmla="*/ 5413800 h 5735162"/>
              <a:gd name="connsiteX8" fmla="*/ 857250 w 2438400"/>
              <a:gd name="connsiteY8" fmla="*/ 5267134 h 5735162"/>
              <a:gd name="connsiteX9" fmla="*/ 371475 w 2438400"/>
              <a:gd name="connsiteY9" fmla="*/ 5735122 h 5735162"/>
              <a:gd name="connsiteX10" fmla="*/ 185737 w 2438400"/>
              <a:gd name="connsiteY10" fmla="*/ 5355386 h 5735162"/>
              <a:gd name="connsiteX11" fmla="*/ 3571 w 2438400"/>
              <a:gd name="connsiteY11" fmla="*/ 5607494 h 5735162"/>
              <a:gd name="connsiteX12" fmla="*/ 0 w 2438400"/>
              <a:gd name="connsiteY12" fmla="*/ 5605524 h 5735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38400" h="5735162">
                <a:moveTo>
                  <a:pt x="0" y="0"/>
                </a:moveTo>
                <a:lnTo>
                  <a:pt x="2438400" y="0"/>
                </a:lnTo>
                <a:lnTo>
                  <a:pt x="2438400" y="5369662"/>
                </a:lnTo>
                <a:lnTo>
                  <a:pt x="2405610" y="5314368"/>
                </a:lnTo>
                <a:cubicBezTo>
                  <a:pt x="2359561" y="5225427"/>
                  <a:pt x="2339523" y="5159959"/>
                  <a:pt x="2266950" y="5282685"/>
                </a:cubicBezTo>
                <a:cubicBezTo>
                  <a:pt x="2162585" y="5459173"/>
                  <a:pt x="1730374" y="5052012"/>
                  <a:pt x="1905000" y="5313787"/>
                </a:cubicBezTo>
                <a:cubicBezTo>
                  <a:pt x="1975269" y="5419124"/>
                  <a:pt x="1836506" y="5958155"/>
                  <a:pt x="1457325" y="5567463"/>
                </a:cubicBezTo>
                <a:cubicBezTo>
                  <a:pt x="1048657" y="5146388"/>
                  <a:pt x="818493" y="5737332"/>
                  <a:pt x="900113" y="5413800"/>
                </a:cubicBezTo>
                <a:cubicBezTo>
                  <a:pt x="906463" y="5398249"/>
                  <a:pt x="945356" y="5213580"/>
                  <a:pt x="857250" y="5267134"/>
                </a:cubicBezTo>
                <a:cubicBezTo>
                  <a:pt x="769144" y="5320687"/>
                  <a:pt x="401750" y="5725236"/>
                  <a:pt x="371475" y="5735122"/>
                </a:cubicBezTo>
                <a:cubicBezTo>
                  <a:pt x="307975" y="5740305"/>
                  <a:pt x="180966" y="5251037"/>
                  <a:pt x="185737" y="5355386"/>
                </a:cubicBezTo>
                <a:cubicBezTo>
                  <a:pt x="198437" y="5633117"/>
                  <a:pt x="111521" y="5655366"/>
                  <a:pt x="3571" y="5607494"/>
                </a:cubicBezTo>
                <a:lnTo>
                  <a:pt x="0" y="560552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lang="fr-CA" sz="1800" dirty="0"/>
            </a:lvl1pPr>
          </a:lstStyle>
          <a:p>
            <a:r>
              <a:rPr lang="fr-CA"/>
              <a:t>Picture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 hasCustomPrompt="1"/>
          </p:nvPr>
        </p:nvSpPr>
        <p:spPr>
          <a:xfrm>
            <a:off x="4876800" y="0"/>
            <a:ext cx="2438400" cy="5571015"/>
          </a:xfrm>
          <a:custGeom>
            <a:avLst/>
            <a:gdLst>
              <a:gd name="connsiteX0" fmla="*/ 0 w 2438400"/>
              <a:gd name="connsiteY0" fmla="*/ 0 h 5571015"/>
              <a:gd name="connsiteX1" fmla="*/ 2438400 w 2438400"/>
              <a:gd name="connsiteY1" fmla="*/ 0 h 5571015"/>
              <a:gd name="connsiteX2" fmla="*/ 2438400 w 2438400"/>
              <a:gd name="connsiteY2" fmla="*/ 5016326 h 5571015"/>
              <a:gd name="connsiteX3" fmla="*/ 2418293 w 2438400"/>
              <a:gd name="connsiteY3" fmla="*/ 5028074 h 5571015"/>
              <a:gd name="connsiteX4" fmla="*/ 2152650 w 2438400"/>
              <a:gd name="connsiteY4" fmla="*/ 4940562 h 5571015"/>
              <a:gd name="connsiteX5" fmla="*/ 1528763 w 2438400"/>
              <a:gd name="connsiteY5" fmla="*/ 5567268 h 5571015"/>
              <a:gd name="connsiteX6" fmla="*/ 1219200 w 2438400"/>
              <a:gd name="connsiteY6" fmla="*/ 5127174 h 5571015"/>
              <a:gd name="connsiteX7" fmla="*/ 757237 w 2438400"/>
              <a:gd name="connsiteY7" fmla="*/ 5390959 h 5571015"/>
              <a:gd name="connsiteX8" fmla="*/ 800100 w 2438400"/>
              <a:gd name="connsiteY8" fmla="*/ 5173828 h 5571015"/>
              <a:gd name="connsiteX9" fmla="*/ 261938 w 2438400"/>
              <a:gd name="connsiteY9" fmla="*/ 5486888 h 5571015"/>
              <a:gd name="connsiteX10" fmla="*/ 7852 w 2438400"/>
              <a:gd name="connsiteY10" fmla="*/ 5382902 h 5571015"/>
              <a:gd name="connsiteX11" fmla="*/ 0 w 2438400"/>
              <a:gd name="connsiteY11" fmla="*/ 5369662 h 5571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38400" h="5571015">
                <a:moveTo>
                  <a:pt x="0" y="0"/>
                </a:moveTo>
                <a:lnTo>
                  <a:pt x="2438400" y="0"/>
                </a:lnTo>
                <a:lnTo>
                  <a:pt x="2438400" y="5016326"/>
                </a:lnTo>
                <a:lnTo>
                  <a:pt x="2418293" y="5028074"/>
                </a:lnTo>
                <a:cubicBezTo>
                  <a:pt x="2086432" y="5195923"/>
                  <a:pt x="2490004" y="4227524"/>
                  <a:pt x="2152650" y="4940562"/>
                </a:cubicBezTo>
                <a:cubicBezTo>
                  <a:pt x="1826793" y="5629301"/>
                  <a:pt x="1612828" y="5573991"/>
                  <a:pt x="1528763" y="5567268"/>
                </a:cubicBezTo>
                <a:cubicBezTo>
                  <a:pt x="986569" y="5523902"/>
                  <a:pt x="1347788" y="5156559"/>
                  <a:pt x="1219200" y="5127174"/>
                </a:cubicBezTo>
                <a:cubicBezTo>
                  <a:pt x="1090613" y="5097790"/>
                  <a:pt x="827088" y="5383183"/>
                  <a:pt x="757237" y="5390959"/>
                </a:cubicBezTo>
                <a:cubicBezTo>
                  <a:pt x="687387" y="5398734"/>
                  <a:pt x="882650" y="5157841"/>
                  <a:pt x="800100" y="5173828"/>
                </a:cubicBezTo>
                <a:cubicBezTo>
                  <a:pt x="717550" y="5189817"/>
                  <a:pt x="630237" y="5420634"/>
                  <a:pt x="261938" y="5486888"/>
                </a:cubicBezTo>
                <a:cubicBezTo>
                  <a:pt x="129474" y="5508514"/>
                  <a:pt x="55825" y="5450688"/>
                  <a:pt x="7852" y="5382902"/>
                </a:cubicBezTo>
                <a:lnTo>
                  <a:pt x="0" y="536966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fr-CA"/>
              <a:t>Picture</a:t>
            </a:r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3" hasCustomPrompt="1"/>
          </p:nvPr>
        </p:nvSpPr>
        <p:spPr>
          <a:xfrm>
            <a:off x="7315200" y="0"/>
            <a:ext cx="2438400" cy="5762211"/>
          </a:xfrm>
          <a:custGeom>
            <a:avLst/>
            <a:gdLst>
              <a:gd name="connsiteX0" fmla="*/ 0 w 2438400"/>
              <a:gd name="connsiteY0" fmla="*/ 0 h 5762211"/>
              <a:gd name="connsiteX1" fmla="*/ 2438400 w 2438400"/>
              <a:gd name="connsiteY1" fmla="*/ 0 h 5762211"/>
              <a:gd name="connsiteX2" fmla="*/ 2438400 w 2438400"/>
              <a:gd name="connsiteY2" fmla="*/ 5484006 h 5762211"/>
              <a:gd name="connsiteX3" fmla="*/ 2411663 w 2438400"/>
              <a:gd name="connsiteY3" fmla="*/ 5465487 h 5762211"/>
              <a:gd name="connsiteX4" fmla="*/ 2095501 w 2438400"/>
              <a:gd name="connsiteY4" fmla="*/ 5034938 h 5762211"/>
              <a:gd name="connsiteX5" fmla="*/ 2095500 w 2438400"/>
              <a:gd name="connsiteY5" fmla="*/ 5600411 h 5762211"/>
              <a:gd name="connsiteX6" fmla="*/ 1681162 w 2438400"/>
              <a:gd name="connsiteY6" fmla="*/ 5759518 h 5762211"/>
              <a:gd name="connsiteX7" fmla="*/ 1466850 w 2438400"/>
              <a:gd name="connsiteY7" fmla="*/ 5363648 h 5762211"/>
              <a:gd name="connsiteX8" fmla="*/ 1219200 w 2438400"/>
              <a:gd name="connsiteY8" fmla="*/ 5158276 h 5762211"/>
              <a:gd name="connsiteX9" fmla="*/ 1447800 w 2438400"/>
              <a:gd name="connsiteY9" fmla="*/ 4816154 h 5762211"/>
              <a:gd name="connsiteX10" fmla="*/ 1019175 w 2438400"/>
              <a:gd name="connsiteY10" fmla="*/ 5084410 h 5762211"/>
              <a:gd name="connsiteX11" fmla="*/ 923925 w 2438400"/>
              <a:gd name="connsiteY11" fmla="*/ 4568408 h 5762211"/>
              <a:gd name="connsiteX12" fmla="*/ 314324 w 2438400"/>
              <a:gd name="connsiteY12" fmla="*/ 5710142 h 5762211"/>
              <a:gd name="connsiteX13" fmla="*/ 404813 w 2438400"/>
              <a:gd name="connsiteY13" fmla="*/ 5317091 h 5762211"/>
              <a:gd name="connsiteX14" fmla="*/ 609600 w 2438400"/>
              <a:gd name="connsiteY14" fmla="*/ 4878358 h 5762211"/>
              <a:gd name="connsiteX15" fmla="*/ 285750 w 2438400"/>
              <a:gd name="connsiteY15" fmla="*/ 5248569 h 5762211"/>
              <a:gd name="connsiteX16" fmla="*/ 171450 w 2438400"/>
              <a:gd name="connsiteY16" fmla="*/ 4878358 h 5762211"/>
              <a:gd name="connsiteX17" fmla="*/ 18331 w 2438400"/>
              <a:gd name="connsiteY17" fmla="*/ 5005614 h 5762211"/>
              <a:gd name="connsiteX18" fmla="*/ 0 w 2438400"/>
              <a:gd name="connsiteY18" fmla="*/ 5016326 h 576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438400" h="5762211">
                <a:moveTo>
                  <a:pt x="0" y="0"/>
                </a:moveTo>
                <a:lnTo>
                  <a:pt x="2438400" y="0"/>
                </a:lnTo>
                <a:lnTo>
                  <a:pt x="2438400" y="5484006"/>
                </a:lnTo>
                <a:lnTo>
                  <a:pt x="2411663" y="5465487"/>
                </a:lnTo>
                <a:cubicBezTo>
                  <a:pt x="2275573" y="5341161"/>
                  <a:pt x="2155776" y="4980558"/>
                  <a:pt x="2095501" y="5034938"/>
                </a:cubicBezTo>
                <a:cubicBezTo>
                  <a:pt x="1988345" y="5131613"/>
                  <a:pt x="2114550" y="5605595"/>
                  <a:pt x="2095500" y="5600411"/>
                </a:cubicBezTo>
                <a:cubicBezTo>
                  <a:pt x="1713878" y="5388503"/>
                  <a:pt x="1785937" y="5798978"/>
                  <a:pt x="1681162" y="5759518"/>
                </a:cubicBezTo>
                <a:cubicBezTo>
                  <a:pt x="1576387" y="5720057"/>
                  <a:pt x="1491457" y="4935219"/>
                  <a:pt x="1466850" y="5363648"/>
                </a:cubicBezTo>
                <a:cubicBezTo>
                  <a:pt x="1460064" y="5481804"/>
                  <a:pt x="1008062" y="5492413"/>
                  <a:pt x="1219200" y="5158276"/>
                </a:cubicBezTo>
                <a:cubicBezTo>
                  <a:pt x="1270464" y="5077148"/>
                  <a:pt x="1481137" y="4828465"/>
                  <a:pt x="1447800" y="4816154"/>
                </a:cubicBezTo>
                <a:cubicBezTo>
                  <a:pt x="1414463" y="4803843"/>
                  <a:pt x="1106488" y="5125701"/>
                  <a:pt x="1019175" y="5084410"/>
                </a:cubicBezTo>
                <a:cubicBezTo>
                  <a:pt x="931863" y="5043118"/>
                  <a:pt x="1041400" y="4464119"/>
                  <a:pt x="923925" y="4568408"/>
                </a:cubicBezTo>
                <a:cubicBezTo>
                  <a:pt x="806450" y="4672696"/>
                  <a:pt x="333374" y="5715326"/>
                  <a:pt x="314324" y="5710142"/>
                </a:cubicBezTo>
                <a:cubicBezTo>
                  <a:pt x="192086" y="5814075"/>
                  <a:pt x="355600" y="5455722"/>
                  <a:pt x="404813" y="5317091"/>
                </a:cubicBezTo>
                <a:cubicBezTo>
                  <a:pt x="454026" y="5178460"/>
                  <a:pt x="629444" y="4889779"/>
                  <a:pt x="609600" y="4878358"/>
                </a:cubicBezTo>
                <a:cubicBezTo>
                  <a:pt x="589756" y="4866938"/>
                  <a:pt x="304800" y="5253752"/>
                  <a:pt x="285750" y="5248569"/>
                </a:cubicBezTo>
                <a:cubicBezTo>
                  <a:pt x="-269875" y="5910977"/>
                  <a:pt x="428232" y="4631505"/>
                  <a:pt x="171450" y="4878358"/>
                </a:cubicBezTo>
                <a:cubicBezTo>
                  <a:pt x="110152" y="4937286"/>
                  <a:pt x="59718" y="4978550"/>
                  <a:pt x="18331" y="5005614"/>
                </a:cubicBezTo>
                <a:lnTo>
                  <a:pt x="0" y="501632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fr-CA"/>
              <a:t>Picture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4" hasCustomPrompt="1"/>
          </p:nvPr>
        </p:nvSpPr>
        <p:spPr>
          <a:xfrm>
            <a:off x="9753600" y="0"/>
            <a:ext cx="2438400" cy="5779608"/>
          </a:xfrm>
          <a:custGeom>
            <a:avLst/>
            <a:gdLst>
              <a:gd name="connsiteX0" fmla="*/ 0 w 2438400"/>
              <a:gd name="connsiteY0" fmla="*/ 0 h 5779608"/>
              <a:gd name="connsiteX1" fmla="*/ 2438400 w 2438400"/>
              <a:gd name="connsiteY1" fmla="*/ 0 h 5779608"/>
              <a:gd name="connsiteX2" fmla="*/ 2438400 w 2438400"/>
              <a:gd name="connsiteY2" fmla="*/ 5547606 h 5779608"/>
              <a:gd name="connsiteX3" fmla="*/ 2423833 w 2438400"/>
              <a:gd name="connsiteY3" fmla="*/ 5534207 h 5779608"/>
              <a:gd name="connsiteX4" fmla="*/ 2257425 w 2438400"/>
              <a:gd name="connsiteY4" fmla="*/ 5370548 h 5779608"/>
              <a:gd name="connsiteX5" fmla="*/ 2281238 w 2438400"/>
              <a:gd name="connsiteY5" fmla="*/ 5600702 h 5779608"/>
              <a:gd name="connsiteX6" fmla="*/ 1952625 w 2438400"/>
              <a:gd name="connsiteY6" fmla="*/ 5558813 h 5779608"/>
              <a:gd name="connsiteX7" fmla="*/ 1933575 w 2438400"/>
              <a:gd name="connsiteY7" fmla="*/ 5779150 h 5779608"/>
              <a:gd name="connsiteX8" fmla="*/ 1495425 w 2438400"/>
              <a:gd name="connsiteY8" fmla="*/ 5490874 h 5779608"/>
              <a:gd name="connsiteX9" fmla="*/ 1243012 w 2438400"/>
              <a:gd name="connsiteY9" fmla="*/ 5296292 h 5779608"/>
              <a:gd name="connsiteX10" fmla="*/ 1357313 w 2438400"/>
              <a:gd name="connsiteY10" fmla="*/ 5067109 h 5779608"/>
              <a:gd name="connsiteX11" fmla="*/ 1062037 w 2438400"/>
              <a:gd name="connsiteY11" fmla="*/ 5458605 h 5779608"/>
              <a:gd name="connsiteX12" fmla="*/ 847725 w 2438400"/>
              <a:gd name="connsiteY12" fmla="*/ 5319230 h 5779608"/>
              <a:gd name="connsiteX13" fmla="*/ 838200 w 2438400"/>
              <a:gd name="connsiteY13" fmla="*/ 5708782 h 5779608"/>
              <a:gd name="connsiteX14" fmla="*/ 595313 w 2438400"/>
              <a:gd name="connsiteY14" fmla="*/ 5593510 h 5779608"/>
              <a:gd name="connsiteX15" fmla="*/ 504825 w 2438400"/>
              <a:gd name="connsiteY15" fmla="*/ 5081980 h 5779608"/>
              <a:gd name="connsiteX16" fmla="*/ 357188 w 2438400"/>
              <a:gd name="connsiteY16" fmla="*/ 5496317 h 5779608"/>
              <a:gd name="connsiteX17" fmla="*/ 300037 w 2438400"/>
              <a:gd name="connsiteY17" fmla="*/ 5020359 h 5779608"/>
              <a:gd name="connsiteX18" fmla="*/ 19171 w 2438400"/>
              <a:gd name="connsiteY18" fmla="*/ 5497284 h 5779608"/>
              <a:gd name="connsiteX19" fmla="*/ 0 w 2438400"/>
              <a:gd name="connsiteY19" fmla="*/ 5484006 h 5779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438400" h="5779608">
                <a:moveTo>
                  <a:pt x="0" y="0"/>
                </a:moveTo>
                <a:lnTo>
                  <a:pt x="2438400" y="0"/>
                </a:lnTo>
                <a:lnTo>
                  <a:pt x="2438400" y="5547606"/>
                </a:lnTo>
                <a:lnTo>
                  <a:pt x="2423833" y="5534207"/>
                </a:lnTo>
                <a:cubicBezTo>
                  <a:pt x="2354411" y="5464710"/>
                  <a:pt x="2284214" y="5371348"/>
                  <a:pt x="2257425" y="5370548"/>
                </a:cubicBezTo>
                <a:cubicBezTo>
                  <a:pt x="2214563" y="5369268"/>
                  <a:pt x="2355851" y="5576469"/>
                  <a:pt x="2281238" y="5600702"/>
                </a:cubicBezTo>
                <a:cubicBezTo>
                  <a:pt x="2206626" y="5624936"/>
                  <a:pt x="2010569" y="5529071"/>
                  <a:pt x="1952625" y="5558813"/>
                </a:cubicBezTo>
                <a:cubicBezTo>
                  <a:pt x="1894681" y="5588554"/>
                  <a:pt x="2009775" y="5790474"/>
                  <a:pt x="1933575" y="5779150"/>
                </a:cubicBezTo>
                <a:cubicBezTo>
                  <a:pt x="1857375" y="5767827"/>
                  <a:pt x="1419225" y="5639353"/>
                  <a:pt x="1495425" y="5490874"/>
                </a:cubicBezTo>
                <a:cubicBezTo>
                  <a:pt x="1789127" y="4838069"/>
                  <a:pt x="1266031" y="5366920"/>
                  <a:pt x="1243012" y="5296292"/>
                </a:cubicBezTo>
                <a:cubicBezTo>
                  <a:pt x="1219993" y="5225664"/>
                  <a:pt x="1387476" y="5040057"/>
                  <a:pt x="1357313" y="5067109"/>
                </a:cubicBezTo>
                <a:cubicBezTo>
                  <a:pt x="1327151" y="5094161"/>
                  <a:pt x="1168113" y="5244307"/>
                  <a:pt x="1062037" y="5458605"/>
                </a:cubicBezTo>
                <a:cubicBezTo>
                  <a:pt x="957263" y="5620109"/>
                  <a:pt x="885031" y="5277534"/>
                  <a:pt x="847725" y="5319230"/>
                </a:cubicBezTo>
                <a:cubicBezTo>
                  <a:pt x="810419" y="5360926"/>
                  <a:pt x="858075" y="5706078"/>
                  <a:pt x="838200" y="5708782"/>
                </a:cubicBezTo>
                <a:cubicBezTo>
                  <a:pt x="772644" y="5816380"/>
                  <a:pt x="650575" y="5430256"/>
                  <a:pt x="595313" y="5593510"/>
                </a:cubicBezTo>
                <a:cubicBezTo>
                  <a:pt x="408472" y="6145473"/>
                  <a:pt x="544513" y="5098179"/>
                  <a:pt x="504825" y="5081980"/>
                </a:cubicBezTo>
                <a:cubicBezTo>
                  <a:pt x="465138" y="5065782"/>
                  <a:pt x="391319" y="5506587"/>
                  <a:pt x="357188" y="5496317"/>
                </a:cubicBezTo>
                <a:cubicBezTo>
                  <a:pt x="323057" y="5486047"/>
                  <a:pt x="325646" y="4899742"/>
                  <a:pt x="300037" y="5020359"/>
                </a:cubicBezTo>
                <a:cubicBezTo>
                  <a:pt x="209847" y="5445151"/>
                  <a:pt x="111956" y="5539804"/>
                  <a:pt x="19171" y="5497284"/>
                </a:cubicBezTo>
                <a:lnTo>
                  <a:pt x="0" y="548400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fr-CA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16900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1999" cy="5779608"/>
          </a:xfrm>
          <a:custGeom>
            <a:avLst/>
            <a:gdLst>
              <a:gd name="connsiteX0" fmla="*/ 9753599 w 12191999"/>
              <a:gd name="connsiteY0" fmla="*/ 0 h 5779608"/>
              <a:gd name="connsiteX1" fmla="*/ 12191999 w 12191999"/>
              <a:gd name="connsiteY1" fmla="*/ 0 h 5779608"/>
              <a:gd name="connsiteX2" fmla="*/ 12191999 w 12191999"/>
              <a:gd name="connsiteY2" fmla="*/ 5547606 h 5779608"/>
              <a:gd name="connsiteX3" fmla="*/ 12177432 w 12191999"/>
              <a:gd name="connsiteY3" fmla="*/ 5534207 h 5779608"/>
              <a:gd name="connsiteX4" fmla="*/ 12011024 w 12191999"/>
              <a:gd name="connsiteY4" fmla="*/ 5370548 h 5779608"/>
              <a:gd name="connsiteX5" fmla="*/ 12034837 w 12191999"/>
              <a:gd name="connsiteY5" fmla="*/ 5600702 h 5779608"/>
              <a:gd name="connsiteX6" fmla="*/ 11706224 w 12191999"/>
              <a:gd name="connsiteY6" fmla="*/ 5558813 h 5779608"/>
              <a:gd name="connsiteX7" fmla="*/ 11687174 w 12191999"/>
              <a:gd name="connsiteY7" fmla="*/ 5779150 h 5779608"/>
              <a:gd name="connsiteX8" fmla="*/ 11249024 w 12191999"/>
              <a:gd name="connsiteY8" fmla="*/ 5490874 h 5779608"/>
              <a:gd name="connsiteX9" fmla="*/ 10996611 w 12191999"/>
              <a:gd name="connsiteY9" fmla="*/ 5296292 h 5779608"/>
              <a:gd name="connsiteX10" fmla="*/ 11110912 w 12191999"/>
              <a:gd name="connsiteY10" fmla="*/ 5067109 h 5779608"/>
              <a:gd name="connsiteX11" fmla="*/ 10815636 w 12191999"/>
              <a:gd name="connsiteY11" fmla="*/ 5458605 h 5779608"/>
              <a:gd name="connsiteX12" fmla="*/ 10601324 w 12191999"/>
              <a:gd name="connsiteY12" fmla="*/ 5319230 h 5779608"/>
              <a:gd name="connsiteX13" fmla="*/ 10591799 w 12191999"/>
              <a:gd name="connsiteY13" fmla="*/ 5708782 h 5779608"/>
              <a:gd name="connsiteX14" fmla="*/ 10348912 w 12191999"/>
              <a:gd name="connsiteY14" fmla="*/ 5593510 h 5779608"/>
              <a:gd name="connsiteX15" fmla="*/ 10258424 w 12191999"/>
              <a:gd name="connsiteY15" fmla="*/ 5081980 h 5779608"/>
              <a:gd name="connsiteX16" fmla="*/ 10110787 w 12191999"/>
              <a:gd name="connsiteY16" fmla="*/ 5496317 h 5779608"/>
              <a:gd name="connsiteX17" fmla="*/ 10053636 w 12191999"/>
              <a:gd name="connsiteY17" fmla="*/ 5020359 h 5779608"/>
              <a:gd name="connsiteX18" fmla="*/ 9772770 w 12191999"/>
              <a:gd name="connsiteY18" fmla="*/ 5497284 h 5779608"/>
              <a:gd name="connsiteX19" fmla="*/ 9753599 w 12191999"/>
              <a:gd name="connsiteY19" fmla="*/ 5484006 h 5779608"/>
              <a:gd name="connsiteX20" fmla="*/ 9726862 w 12191999"/>
              <a:gd name="connsiteY20" fmla="*/ 5465487 h 5779608"/>
              <a:gd name="connsiteX21" fmla="*/ 9410700 w 12191999"/>
              <a:gd name="connsiteY21" fmla="*/ 5034938 h 5779608"/>
              <a:gd name="connsiteX22" fmla="*/ 9410699 w 12191999"/>
              <a:gd name="connsiteY22" fmla="*/ 5600411 h 5779608"/>
              <a:gd name="connsiteX23" fmla="*/ 8996361 w 12191999"/>
              <a:gd name="connsiteY23" fmla="*/ 5759518 h 5779608"/>
              <a:gd name="connsiteX24" fmla="*/ 8782049 w 12191999"/>
              <a:gd name="connsiteY24" fmla="*/ 5363648 h 5779608"/>
              <a:gd name="connsiteX25" fmla="*/ 8534399 w 12191999"/>
              <a:gd name="connsiteY25" fmla="*/ 5158276 h 5779608"/>
              <a:gd name="connsiteX26" fmla="*/ 8762999 w 12191999"/>
              <a:gd name="connsiteY26" fmla="*/ 4816154 h 5779608"/>
              <a:gd name="connsiteX27" fmla="*/ 8334374 w 12191999"/>
              <a:gd name="connsiteY27" fmla="*/ 5084410 h 5779608"/>
              <a:gd name="connsiteX28" fmla="*/ 8239124 w 12191999"/>
              <a:gd name="connsiteY28" fmla="*/ 4568408 h 5779608"/>
              <a:gd name="connsiteX29" fmla="*/ 7629523 w 12191999"/>
              <a:gd name="connsiteY29" fmla="*/ 5710142 h 5779608"/>
              <a:gd name="connsiteX30" fmla="*/ 7720012 w 12191999"/>
              <a:gd name="connsiteY30" fmla="*/ 5317091 h 5779608"/>
              <a:gd name="connsiteX31" fmla="*/ 7924799 w 12191999"/>
              <a:gd name="connsiteY31" fmla="*/ 4878358 h 5779608"/>
              <a:gd name="connsiteX32" fmla="*/ 7600949 w 12191999"/>
              <a:gd name="connsiteY32" fmla="*/ 5248569 h 5779608"/>
              <a:gd name="connsiteX33" fmla="*/ 7486649 w 12191999"/>
              <a:gd name="connsiteY33" fmla="*/ 4878358 h 5779608"/>
              <a:gd name="connsiteX34" fmla="*/ 7333530 w 12191999"/>
              <a:gd name="connsiteY34" fmla="*/ 5005614 h 5779608"/>
              <a:gd name="connsiteX35" fmla="*/ 7315199 w 12191999"/>
              <a:gd name="connsiteY35" fmla="*/ 5016326 h 5779608"/>
              <a:gd name="connsiteX36" fmla="*/ 7295092 w 12191999"/>
              <a:gd name="connsiteY36" fmla="*/ 5028074 h 5779608"/>
              <a:gd name="connsiteX37" fmla="*/ 7029449 w 12191999"/>
              <a:gd name="connsiteY37" fmla="*/ 4940562 h 5779608"/>
              <a:gd name="connsiteX38" fmla="*/ 6405562 w 12191999"/>
              <a:gd name="connsiteY38" fmla="*/ 5567268 h 5779608"/>
              <a:gd name="connsiteX39" fmla="*/ 6095999 w 12191999"/>
              <a:gd name="connsiteY39" fmla="*/ 5127174 h 5779608"/>
              <a:gd name="connsiteX40" fmla="*/ 5634037 w 12191999"/>
              <a:gd name="connsiteY40" fmla="*/ 5390959 h 5779608"/>
              <a:gd name="connsiteX41" fmla="*/ 5676899 w 12191999"/>
              <a:gd name="connsiteY41" fmla="*/ 5173828 h 5779608"/>
              <a:gd name="connsiteX42" fmla="*/ 5138737 w 12191999"/>
              <a:gd name="connsiteY42" fmla="*/ 5486888 h 5779608"/>
              <a:gd name="connsiteX43" fmla="*/ 4884652 w 12191999"/>
              <a:gd name="connsiteY43" fmla="*/ 5382902 h 5779608"/>
              <a:gd name="connsiteX44" fmla="*/ 4876800 w 12191999"/>
              <a:gd name="connsiteY44" fmla="*/ 5369662 h 5779608"/>
              <a:gd name="connsiteX45" fmla="*/ 4844009 w 12191999"/>
              <a:gd name="connsiteY45" fmla="*/ 5314368 h 5779608"/>
              <a:gd name="connsiteX46" fmla="*/ 4705349 w 12191999"/>
              <a:gd name="connsiteY46" fmla="*/ 5282685 h 5779608"/>
              <a:gd name="connsiteX47" fmla="*/ 4343399 w 12191999"/>
              <a:gd name="connsiteY47" fmla="*/ 5313787 h 5779608"/>
              <a:gd name="connsiteX48" fmla="*/ 3895724 w 12191999"/>
              <a:gd name="connsiteY48" fmla="*/ 5567463 h 5779608"/>
              <a:gd name="connsiteX49" fmla="*/ 3338513 w 12191999"/>
              <a:gd name="connsiteY49" fmla="*/ 5413800 h 5779608"/>
              <a:gd name="connsiteX50" fmla="*/ 3295650 w 12191999"/>
              <a:gd name="connsiteY50" fmla="*/ 5267134 h 5779608"/>
              <a:gd name="connsiteX51" fmla="*/ 2809875 w 12191999"/>
              <a:gd name="connsiteY51" fmla="*/ 5735122 h 5779608"/>
              <a:gd name="connsiteX52" fmla="*/ 2624137 w 12191999"/>
              <a:gd name="connsiteY52" fmla="*/ 5355386 h 5779608"/>
              <a:gd name="connsiteX53" fmla="*/ 2441971 w 12191999"/>
              <a:gd name="connsiteY53" fmla="*/ 5607494 h 5779608"/>
              <a:gd name="connsiteX54" fmla="*/ 2438400 w 12191999"/>
              <a:gd name="connsiteY54" fmla="*/ 5605524 h 5779608"/>
              <a:gd name="connsiteX55" fmla="*/ 2358293 w 12191999"/>
              <a:gd name="connsiteY55" fmla="*/ 5561339 h 5779608"/>
              <a:gd name="connsiteX56" fmla="*/ 2133599 w 12191999"/>
              <a:gd name="connsiteY56" fmla="*/ 5438875 h 5779608"/>
              <a:gd name="connsiteX57" fmla="*/ 1766887 w 12191999"/>
              <a:gd name="connsiteY57" fmla="*/ 5322341 h 5779608"/>
              <a:gd name="connsiteX58" fmla="*/ 1552575 w 12191999"/>
              <a:gd name="connsiteY58" fmla="*/ 5348679 h 5779608"/>
              <a:gd name="connsiteX59" fmla="*/ 1285875 w 12191999"/>
              <a:gd name="connsiteY59" fmla="*/ 5532181 h 5779608"/>
              <a:gd name="connsiteX60" fmla="*/ 1238250 w 12191999"/>
              <a:gd name="connsiteY60" fmla="*/ 5370548 h 5779608"/>
              <a:gd name="connsiteX61" fmla="*/ 990600 w 12191999"/>
              <a:gd name="connsiteY61" fmla="*/ 5650563 h 5779608"/>
              <a:gd name="connsiteX62" fmla="*/ 819149 w 12191999"/>
              <a:gd name="connsiteY62" fmla="*/ 5435279 h 5779608"/>
              <a:gd name="connsiteX63" fmla="*/ 542924 w 12191999"/>
              <a:gd name="connsiteY63" fmla="*/ 5626070 h 5779608"/>
              <a:gd name="connsiteX64" fmla="*/ 485775 w 12191999"/>
              <a:gd name="connsiteY64" fmla="*/ 5486986 h 5779608"/>
              <a:gd name="connsiteX65" fmla="*/ 114300 w 12191999"/>
              <a:gd name="connsiteY65" fmla="*/ 5733664 h 5779608"/>
              <a:gd name="connsiteX66" fmla="*/ 8706 w 12191999"/>
              <a:gd name="connsiteY66" fmla="*/ 5762043 h 5779608"/>
              <a:gd name="connsiteX67" fmla="*/ 0 w 12191999"/>
              <a:gd name="connsiteY67" fmla="*/ 5762897 h 5779608"/>
              <a:gd name="connsiteX68" fmla="*/ 0 w 12191999"/>
              <a:gd name="connsiteY68" fmla="*/ 0 h 5779608"/>
              <a:gd name="connsiteX69" fmla="*/ 2438400 w 12191999"/>
              <a:gd name="connsiteY69" fmla="*/ 0 h 5779608"/>
              <a:gd name="connsiteX70" fmla="*/ 4876800 w 12191999"/>
              <a:gd name="connsiteY70" fmla="*/ 0 h 5779608"/>
              <a:gd name="connsiteX71" fmla="*/ 4876800 w 12191999"/>
              <a:gd name="connsiteY71" fmla="*/ 0 h 5779608"/>
              <a:gd name="connsiteX72" fmla="*/ 7315199 w 12191999"/>
              <a:gd name="connsiteY72" fmla="*/ 0 h 5779608"/>
              <a:gd name="connsiteX73" fmla="*/ 7315199 w 12191999"/>
              <a:gd name="connsiteY73" fmla="*/ 0 h 5779608"/>
              <a:gd name="connsiteX74" fmla="*/ 9753599 w 12191999"/>
              <a:gd name="connsiteY74" fmla="*/ 0 h 5779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2191999" h="5779608">
                <a:moveTo>
                  <a:pt x="9753599" y="0"/>
                </a:moveTo>
                <a:lnTo>
                  <a:pt x="12191999" y="0"/>
                </a:lnTo>
                <a:lnTo>
                  <a:pt x="12191999" y="5547606"/>
                </a:lnTo>
                <a:lnTo>
                  <a:pt x="12177432" y="5534207"/>
                </a:lnTo>
                <a:cubicBezTo>
                  <a:pt x="12108010" y="5464710"/>
                  <a:pt x="12037813" y="5371348"/>
                  <a:pt x="12011024" y="5370548"/>
                </a:cubicBezTo>
                <a:cubicBezTo>
                  <a:pt x="11968162" y="5369268"/>
                  <a:pt x="12109450" y="5576469"/>
                  <a:pt x="12034837" y="5600702"/>
                </a:cubicBezTo>
                <a:cubicBezTo>
                  <a:pt x="11960225" y="5624936"/>
                  <a:pt x="11764168" y="5529071"/>
                  <a:pt x="11706224" y="5558813"/>
                </a:cubicBezTo>
                <a:cubicBezTo>
                  <a:pt x="11648280" y="5588554"/>
                  <a:pt x="11763374" y="5790474"/>
                  <a:pt x="11687174" y="5779150"/>
                </a:cubicBezTo>
                <a:cubicBezTo>
                  <a:pt x="11610974" y="5767827"/>
                  <a:pt x="11172824" y="5639353"/>
                  <a:pt x="11249024" y="5490874"/>
                </a:cubicBezTo>
                <a:cubicBezTo>
                  <a:pt x="11542726" y="4838069"/>
                  <a:pt x="11019630" y="5366920"/>
                  <a:pt x="10996611" y="5296292"/>
                </a:cubicBezTo>
                <a:cubicBezTo>
                  <a:pt x="10973592" y="5225664"/>
                  <a:pt x="11141075" y="5040057"/>
                  <a:pt x="11110912" y="5067109"/>
                </a:cubicBezTo>
                <a:cubicBezTo>
                  <a:pt x="11080750" y="5094161"/>
                  <a:pt x="10921712" y="5244307"/>
                  <a:pt x="10815636" y="5458605"/>
                </a:cubicBezTo>
                <a:cubicBezTo>
                  <a:pt x="10710862" y="5620109"/>
                  <a:pt x="10638630" y="5277534"/>
                  <a:pt x="10601324" y="5319230"/>
                </a:cubicBezTo>
                <a:cubicBezTo>
                  <a:pt x="10564018" y="5360926"/>
                  <a:pt x="10611674" y="5706078"/>
                  <a:pt x="10591799" y="5708782"/>
                </a:cubicBezTo>
                <a:cubicBezTo>
                  <a:pt x="10526243" y="5816380"/>
                  <a:pt x="10404174" y="5430256"/>
                  <a:pt x="10348912" y="5593510"/>
                </a:cubicBezTo>
                <a:cubicBezTo>
                  <a:pt x="10162071" y="6145473"/>
                  <a:pt x="10298112" y="5098179"/>
                  <a:pt x="10258424" y="5081980"/>
                </a:cubicBezTo>
                <a:cubicBezTo>
                  <a:pt x="10218737" y="5065782"/>
                  <a:pt x="10144918" y="5506587"/>
                  <a:pt x="10110787" y="5496317"/>
                </a:cubicBezTo>
                <a:cubicBezTo>
                  <a:pt x="10076656" y="5486047"/>
                  <a:pt x="10079245" y="4899742"/>
                  <a:pt x="10053636" y="5020359"/>
                </a:cubicBezTo>
                <a:cubicBezTo>
                  <a:pt x="9963446" y="5445151"/>
                  <a:pt x="9865555" y="5539804"/>
                  <a:pt x="9772770" y="5497284"/>
                </a:cubicBezTo>
                <a:lnTo>
                  <a:pt x="9753599" y="5484006"/>
                </a:lnTo>
                <a:lnTo>
                  <a:pt x="9726862" y="5465487"/>
                </a:lnTo>
                <a:cubicBezTo>
                  <a:pt x="9590772" y="5341161"/>
                  <a:pt x="9470975" y="4980558"/>
                  <a:pt x="9410700" y="5034938"/>
                </a:cubicBezTo>
                <a:cubicBezTo>
                  <a:pt x="9303544" y="5131613"/>
                  <a:pt x="9429749" y="5605595"/>
                  <a:pt x="9410699" y="5600411"/>
                </a:cubicBezTo>
                <a:cubicBezTo>
                  <a:pt x="9029077" y="5388503"/>
                  <a:pt x="9101136" y="5798978"/>
                  <a:pt x="8996361" y="5759518"/>
                </a:cubicBezTo>
                <a:cubicBezTo>
                  <a:pt x="8891586" y="5720057"/>
                  <a:pt x="8806656" y="4935219"/>
                  <a:pt x="8782049" y="5363648"/>
                </a:cubicBezTo>
                <a:cubicBezTo>
                  <a:pt x="8775263" y="5481804"/>
                  <a:pt x="8323261" y="5492413"/>
                  <a:pt x="8534399" y="5158276"/>
                </a:cubicBezTo>
                <a:cubicBezTo>
                  <a:pt x="8585663" y="5077148"/>
                  <a:pt x="8796336" y="4828465"/>
                  <a:pt x="8762999" y="4816154"/>
                </a:cubicBezTo>
                <a:cubicBezTo>
                  <a:pt x="8729662" y="4803843"/>
                  <a:pt x="8421687" y="5125701"/>
                  <a:pt x="8334374" y="5084410"/>
                </a:cubicBezTo>
                <a:cubicBezTo>
                  <a:pt x="8247062" y="5043118"/>
                  <a:pt x="8356599" y="4464119"/>
                  <a:pt x="8239124" y="4568408"/>
                </a:cubicBezTo>
                <a:cubicBezTo>
                  <a:pt x="8121649" y="4672696"/>
                  <a:pt x="7648573" y="5715326"/>
                  <a:pt x="7629523" y="5710142"/>
                </a:cubicBezTo>
                <a:cubicBezTo>
                  <a:pt x="7507285" y="5814075"/>
                  <a:pt x="7670799" y="5455722"/>
                  <a:pt x="7720012" y="5317091"/>
                </a:cubicBezTo>
                <a:cubicBezTo>
                  <a:pt x="7769225" y="5178460"/>
                  <a:pt x="7944643" y="4889779"/>
                  <a:pt x="7924799" y="4878358"/>
                </a:cubicBezTo>
                <a:cubicBezTo>
                  <a:pt x="7904955" y="4866938"/>
                  <a:pt x="7619999" y="5253752"/>
                  <a:pt x="7600949" y="5248569"/>
                </a:cubicBezTo>
                <a:cubicBezTo>
                  <a:pt x="7045324" y="5910977"/>
                  <a:pt x="7743431" y="4631505"/>
                  <a:pt x="7486649" y="4878358"/>
                </a:cubicBezTo>
                <a:cubicBezTo>
                  <a:pt x="7425351" y="4937286"/>
                  <a:pt x="7374917" y="4978550"/>
                  <a:pt x="7333530" y="5005614"/>
                </a:cubicBezTo>
                <a:lnTo>
                  <a:pt x="7315199" y="5016326"/>
                </a:lnTo>
                <a:lnTo>
                  <a:pt x="7295092" y="5028074"/>
                </a:lnTo>
                <a:cubicBezTo>
                  <a:pt x="6963231" y="5195923"/>
                  <a:pt x="7366803" y="4227524"/>
                  <a:pt x="7029449" y="4940562"/>
                </a:cubicBezTo>
                <a:cubicBezTo>
                  <a:pt x="6703592" y="5629301"/>
                  <a:pt x="6489627" y="5573991"/>
                  <a:pt x="6405562" y="5567268"/>
                </a:cubicBezTo>
                <a:cubicBezTo>
                  <a:pt x="5863368" y="5523902"/>
                  <a:pt x="6224587" y="5156559"/>
                  <a:pt x="6095999" y="5127174"/>
                </a:cubicBezTo>
                <a:cubicBezTo>
                  <a:pt x="5967412" y="5097790"/>
                  <a:pt x="5703887" y="5383183"/>
                  <a:pt x="5634037" y="5390959"/>
                </a:cubicBezTo>
                <a:cubicBezTo>
                  <a:pt x="5564186" y="5398734"/>
                  <a:pt x="5759449" y="5157841"/>
                  <a:pt x="5676899" y="5173828"/>
                </a:cubicBezTo>
                <a:cubicBezTo>
                  <a:pt x="5594349" y="5189817"/>
                  <a:pt x="5507036" y="5420634"/>
                  <a:pt x="5138737" y="5486888"/>
                </a:cubicBezTo>
                <a:cubicBezTo>
                  <a:pt x="5006273" y="5508514"/>
                  <a:pt x="4932624" y="5450688"/>
                  <a:pt x="4884652" y="5382902"/>
                </a:cubicBezTo>
                <a:lnTo>
                  <a:pt x="4876800" y="5369662"/>
                </a:lnTo>
                <a:lnTo>
                  <a:pt x="4844009" y="5314368"/>
                </a:lnTo>
                <a:cubicBezTo>
                  <a:pt x="4797960" y="5225427"/>
                  <a:pt x="4777922" y="5159959"/>
                  <a:pt x="4705349" y="5282685"/>
                </a:cubicBezTo>
                <a:cubicBezTo>
                  <a:pt x="4600984" y="5459173"/>
                  <a:pt x="4168773" y="5052012"/>
                  <a:pt x="4343399" y="5313787"/>
                </a:cubicBezTo>
                <a:cubicBezTo>
                  <a:pt x="4413668" y="5419124"/>
                  <a:pt x="4274905" y="5958155"/>
                  <a:pt x="3895724" y="5567463"/>
                </a:cubicBezTo>
                <a:cubicBezTo>
                  <a:pt x="3487057" y="5146388"/>
                  <a:pt x="3256893" y="5737332"/>
                  <a:pt x="3338513" y="5413800"/>
                </a:cubicBezTo>
                <a:cubicBezTo>
                  <a:pt x="3344863" y="5398249"/>
                  <a:pt x="3383756" y="5213580"/>
                  <a:pt x="3295650" y="5267134"/>
                </a:cubicBezTo>
                <a:cubicBezTo>
                  <a:pt x="3207544" y="5320687"/>
                  <a:pt x="2840149" y="5725236"/>
                  <a:pt x="2809875" y="5735122"/>
                </a:cubicBezTo>
                <a:cubicBezTo>
                  <a:pt x="2746375" y="5740305"/>
                  <a:pt x="2619365" y="5251037"/>
                  <a:pt x="2624137" y="5355386"/>
                </a:cubicBezTo>
                <a:cubicBezTo>
                  <a:pt x="2636836" y="5633117"/>
                  <a:pt x="2549921" y="5655366"/>
                  <a:pt x="2441971" y="5607494"/>
                </a:cubicBezTo>
                <a:lnTo>
                  <a:pt x="2438400" y="5605524"/>
                </a:lnTo>
                <a:lnTo>
                  <a:pt x="2358293" y="5561339"/>
                </a:lnTo>
                <a:cubicBezTo>
                  <a:pt x="2273126" y="5507828"/>
                  <a:pt x="2187177" y="5440940"/>
                  <a:pt x="2133599" y="5438875"/>
                </a:cubicBezTo>
                <a:cubicBezTo>
                  <a:pt x="1990725" y="5433367"/>
                  <a:pt x="2049461" y="5918398"/>
                  <a:pt x="1766887" y="5322341"/>
                </a:cubicBezTo>
                <a:cubicBezTo>
                  <a:pt x="1731310" y="5247297"/>
                  <a:pt x="1632743" y="5313706"/>
                  <a:pt x="1552575" y="5348679"/>
                </a:cubicBezTo>
                <a:cubicBezTo>
                  <a:pt x="1472406" y="5383652"/>
                  <a:pt x="1338262" y="5528536"/>
                  <a:pt x="1285875" y="5532181"/>
                </a:cubicBezTo>
                <a:cubicBezTo>
                  <a:pt x="1233488" y="5535826"/>
                  <a:pt x="1287461" y="5350818"/>
                  <a:pt x="1238250" y="5370548"/>
                </a:cubicBezTo>
                <a:cubicBezTo>
                  <a:pt x="1189038" y="5390279"/>
                  <a:pt x="1031245" y="5602952"/>
                  <a:pt x="990600" y="5650563"/>
                </a:cubicBezTo>
                <a:cubicBezTo>
                  <a:pt x="668337" y="6028064"/>
                  <a:pt x="893761" y="5439361"/>
                  <a:pt x="819149" y="5435279"/>
                </a:cubicBezTo>
                <a:cubicBezTo>
                  <a:pt x="744537" y="5431196"/>
                  <a:pt x="588419" y="5598643"/>
                  <a:pt x="542924" y="5626070"/>
                </a:cubicBezTo>
                <a:cubicBezTo>
                  <a:pt x="196851" y="5834714"/>
                  <a:pt x="557212" y="5469053"/>
                  <a:pt x="485775" y="5486986"/>
                </a:cubicBezTo>
                <a:cubicBezTo>
                  <a:pt x="414337" y="5504918"/>
                  <a:pt x="198437" y="5687368"/>
                  <a:pt x="114300" y="5733664"/>
                </a:cubicBezTo>
                <a:cubicBezTo>
                  <a:pt x="51197" y="5768387"/>
                  <a:pt x="32742" y="5762689"/>
                  <a:pt x="8706" y="5762043"/>
                </a:cubicBezTo>
                <a:lnTo>
                  <a:pt x="0" y="5762897"/>
                </a:lnTo>
                <a:lnTo>
                  <a:pt x="0" y="0"/>
                </a:lnTo>
                <a:lnTo>
                  <a:pt x="2438400" y="0"/>
                </a:lnTo>
                <a:lnTo>
                  <a:pt x="4876800" y="0"/>
                </a:lnTo>
                <a:lnTo>
                  <a:pt x="4876800" y="0"/>
                </a:lnTo>
                <a:lnTo>
                  <a:pt x="7315199" y="0"/>
                </a:lnTo>
                <a:lnTo>
                  <a:pt x="7315199" y="0"/>
                </a:lnTo>
                <a:lnTo>
                  <a:pt x="9753599" y="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fr-CA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929001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icture Placeholder 4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8581358" cy="6858000"/>
          </a:xfrm>
          <a:custGeom>
            <a:avLst/>
            <a:gdLst>
              <a:gd name="connsiteX0" fmla="*/ 282387 w 8581358"/>
              <a:gd name="connsiteY0" fmla="*/ 1969004 h 6858000"/>
              <a:gd name="connsiteX1" fmla="*/ 655463 w 8581358"/>
              <a:gd name="connsiteY1" fmla="*/ 2957603 h 6858000"/>
              <a:gd name="connsiteX2" fmla="*/ 1323531 w 8581358"/>
              <a:gd name="connsiteY2" fmla="*/ 2130380 h 6858000"/>
              <a:gd name="connsiteX3" fmla="*/ 2 w 8581358"/>
              <a:gd name="connsiteY3" fmla="*/ 0 h 6858000"/>
              <a:gd name="connsiteX4" fmla="*/ 5988984 w 8581358"/>
              <a:gd name="connsiteY4" fmla="*/ 0 h 6858000"/>
              <a:gd name="connsiteX5" fmla="*/ 6576401 w 8581358"/>
              <a:gd name="connsiteY5" fmla="*/ 91049 h 6858000"/>
              <a:gd name="connsiteX6" fmla="*/ 1803830 w 8581358"/>
              <a:gd name="connsiteY6" fmla="*/ 6000608 h 6858000"/>
              <a:gd name="connsiteX7" fmla="*/ 1871102 w 8581358"/>
              <a:gd name="connsiteY7" fmla="*/ 6178870 h 6858000"/>
              <a:gd name="connsiteX8" fmla="*/ 6912401 w 8581358"/>
              <a:gd name="connsiteY8" fmla="*/ 1 h 6858000"/>
              <a:gd name="connsiteX9" fmla="*/ 8581358 w 8581358"/>
              <a:gd name="connsiteY9" fmla="*/ 1 h 6858000"/>
              <a:gd name="connsiteX10" fmla="*/ 2985962 w 8581358"/>
              <a:gd name="connsiteY10" fmla="*/ 6858000 h 6858000"/>
              <a:gd name="connsiteX11" fmla="*/ 740712 w 8581358"/>
              <a:gd name="connsiteY11" fmla="*/ 6858000 h 6858000"/>
              <a:gd name="connsiteX12" fmla="*/ 740711 w 8581358"/>
              <a:gd name="connsiteY12" fmla="*/ 6857999 h 6858000"/>
              <a:gd name="connsiteX13" fmla="*/ 2 w 8581358"/>
              <a:gd name="connsiteY13" fmla="*/ 6858000 h 6858000"/>
              <a:gd name="connsiteX14" fmla="*/ 1 w 8581358"/>
              <a:gd name="connsiteY14" fmla="*/ 6175976 h 6858000"/>
              <a:gd name="connsiteX15" fmla="*/ 329405 w 8581358"/>
              <a:gd name="connsiteY15" fmla="*/ 5768098 h 6858000"/>
              <a:gd name="connsiteX16" fmla="*/ 239755 w 8581358"/>
              <a:gd name="connsiteY16" fmla="*/ 5530540 h 6858000"/>
              <a:gd name="connsiteX17" fmla="*/ 1 w 8581358"/>
              <a:gd name="connsiteY17" fmla="*/ 5827412 h 6858000"/>
              <a:gd name="connsiteX18" fmla="*/ 1 w 8581358"/>
              <a:gd name="connsiteY18" fmla="*/ 3769219 h 6858000"/>
              <a:gd name="connsiteX19" fmla="*/ 3 w 8581358"/>
              <a:gd name="connsiteY19" fmla="*/ 3769218 h 6858000"/>
              <a:gd name="connsiteX20" fmla="*/ 2 w 8581358"/>
              <a:gd name="connsiteY20" fmla="*/ 1925234 h 6858000"/>
              <a:gd name="connsiteX21" fmla="*/ 0 w 8581358"/>
              <a:gd name="connsiteY21" fmla="*/ 1925234 h 6858000"/>
              <a:gd name="connsiteX22" fmla="*/ 0 w 8581358"/>
              <a:gd name="connsiteY22" fmla="*/ 612367 h 6858000"/>
              <a:gd name="connsiteX23" fmla="*/ 3743126 w 8581358"/>
              <a:gd name="connsiteY23" fmla="*/ 1192548 h 6858000"/>
              <a:gd name="connsiteX24" fmla="*/ 1184822 w 8581358"/>
              <a:gd name="connsiteY24" fmla="*/ 4360327 h 6858000"/>
              <a:gd name="connsiteX25" fmla="*/ 1274472 w 8581358"/>
              <a:gd name="connsiteY25" fmla="*/ 4597885 h 6858000"/>
              <a:gd name="connsiteX26" fmla="*/ 4156807 w 8581358"/>
              <a:gd name="connsiteY26" fmla="*/ 1028881 h 6858000"/>
              <a:gd name="connsiteX27" fmla="*/ 1 w 8581358"/>
              <a:gd name="connsiteY27" fmla="*/ 3845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581358" h="6858000">
                <a:moveTo>
                  <a:pt x="282387" y="1969004"/>
                </a:moveTo>
                <a:lnTo>
                  <a:pt x="655463" y="2957603"/>
                </a:lnTo>
                <a:lnTo>
                  <a:pt x="1323531" y="2130380"/>
                </a:lnTo>
                <a:close/>
                <a:moveTo>
                  <a:pt x="2" y="0"/>
                </a:moveTo>
                <a:lnTo>
                  <a:pt x="5988984" y="0"/>
                </a:lnTo>
                <a:lnTo>
                  <a:pt x="6576401" y="91049"/>
                </a:lnTo>
                <a:lnTo>
                  <a:pt x="1803830" y="6000608"/>
                </a:lnTo>
                <a:lnTo>
                  <a:pt x="1871102" y="6178870"/>
                </a:lnTo>
                <a:lnTo>
                  <a:pt x="6912401" y="1"/>
                </a:lnTo>
                <a:lnTo>
                  <a:pt x="8581358" y="1"/>
                </a:lnTo>
                <a:lnTo>
                  <a:pt x="2985962" y="6858000"/>
                </a:lnTo>
                <a:lnTo>
                  <a:pt x="740712" y="6858000"/>
                </a:lnTo>
                <a:lnTo>
                  <a:pt x="740711" y="6857999"/>
                </a:lnTo>
                <a:lnTo>
                  <a:pt x="2" y="6858000"/>
                </a:lnTo>
                <a:lnTo>
                  <a:pt x="1" y="6175976"/>
                </a:lnTo>
                <a:lnTo>
                  <a:pt x="329405" y="5768098"/>
                </a:lnTo>
                <a:lnTo>
                  <a:pt x="239755" y="5530540"/>
                </a:lnTo>
                <a:lnTo>
                  <a:pt x="1" y="5827412"/>
                </a:lnTo>
                <a:lnTo>
                  <a:pt x="1" y="3769219"/>
                </a:lnTo>
                <a:lnTo>
                  <a:pt x="3" y="3769218"/>
                </a:lnTo>
                <a:lnTo>
                  <a:pt x="2" y="1925234"/>
                </a:lnTo>
                <a:lnTo>
                  <a:pt x="0" y="1925234"/>
                </a:lnTo>
                <a:lnTo>
                  <a:pt x="0" y="612367"/>
                </a:lnTo>
                <a:lnTo>
                  <a:pt x="3743126" y="1192548"/>
                </a:lnTo>
                <a:lnTo>
                  <a:pt x="1184822" y="4360327"/>
                </a:lnTo>
                <a:lnTo>
                  <a:pt x="1274472" y="4597885"/>
                </a:lnTo>
                <a:lnTo>
                  <a:pt x="4156807" y="1028881"/>
                </a:lnTo>
                <a:lnTo>
                  <a:pt x="1" y="38458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49358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7252793" cy="6858000"/>
          </a:xfrm>
          <a:custGeom>
            <a:avLst/>
            <a:gdLst>
              <a:gd name="connsiteX0" fmla="*/ 0 w 7252793"/>
              <a:gd name="connsiteY0" fmla="*/ 1 h 6858000"/>
              <a:gd name="connsiteX1" fmla="*/ 2831137 w 7252793"/>
              <a:gd name="connsiteY1" fmla="*/ 1 h 6858000"/>
              <a:gd name="connsiteX2" fmla="*/ 0 w 7252793"/>
              <a:gd name="connsiteY2" fmla="*/ 5228345 h 6858000"/>
              <a:gd name="connsiteX3" fmla="*/ 3024401 w 7252793"/>
              <a:gd name="connsiteY3" fmla="*/ 1 h 6858000"/>
              <a:gd name="connsiteX4" fmla="*/ 5369588 w 7252793"/>
              <a:gd name="connsiteY4" fmla="*/ 1 h 6858000"/>
              <a:gd name="connsiteX5" fmla="*/ 1655996 w 7252793"/>
              <a:gd name="connsiteY5" fmla="*/ 6857999 h 6858000"/>
              <a:gd name="connsiteX6" fmla="*/ 1 w 7252793"/>
              <a:gd name="connsiteY6" fmla="*/ 6858000 h 6858000"/>
              <a:gd name="connsiteX7" fmla="*/ 0 w 7252793"/>
              <a:gd name="connsiteY7" fmla="*/ 5585249 h 6858000"/>
              <a:gd name="connsiteX8" fmla="*/ 7252793 w 7252793"/>
              <a:gd name="connsiteY8" fmla="*/ 0 h 6858000"/>
              <a:gd name="connsiteX9" fmla="*/ 3539201 w 7252793"/>
              <a:gd name="connsiteY9" fmla="*/ 6858000 h 6858000"/>
              <a:gd name="connsiteX10" fmla="*/ 1849262 w 7252793"/>
              <a:gd name="connsiteY10" fmla="*/ 6857999 h 6858000"/>
              <a:gd name="connsiteX11" fmla="*/ 5562853 w 7252793"/>
              <a:gd name="connsiteY11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52793" h="6858000">
                <a:moveTo>
                  <a:pt x="0" y="1"/>
                </a:moveTo>
                <a:lnTo>
                  <a:pt x="2831137" y="1"/>
                </a:lnTo>
                <a:lnTo>
                  <a:pt x="0" y="5228345"/>
                </a:lnTo>
                <a:close/>
                <a:moveTo>
                  <a:pt x="3024401" y="1"/>
                </a:moveTo>
                <a:lnTo>
                  <a:pt x="5369588" y="1"/>
                </a:lnTo>
                <a:lnTo>
                  <a:pt x="1655996" y="6857999"/>
                </a:lnTo>
                <a:lnTo>
                  <a:pt x="1" y="6858000"/>
                </a:lnTo>
                <a:lnTo>
                  <a:pt x="0" y="5585249"/>
                </a:lnTo>
                <a:close/>
                <a:moveTo>
                  <a:pt x="7252793" y="0"/>
                </a:moveTo>
                <a:lnTo>
                  <a:pt x="3539201" y="6858000"/>
                </a:lnTo>
                <a:lnTo>
                  <a:pt x="1849262" y="6857999"/>
                </a:lnTo>
                <a:lnTo>
                  <a:pt x="5562853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0084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4938000" y="0"/>
            <a:ext cx="7254000" cy="6858000"/>
          </a:xfrm>
          <a:custGeom>
            <a:avLst/>
            <a:gdLst>
              <a:gd name="connsiteX0" fmla="*/ 4422392 w 7254000"/>
              <a:gd name="connsiteY0" fmla="*/ 1 h 6858000"/>
              <a:gd name="connsiteX1" fmla="*/ 7254000 w 7254000"/>
              <a:gd name="connsiteY1" fmla="*/ 1 h 6858000"/>
              <a:gd name="connsiteX2" fmla="*/ 7254000 w 7254000"/>
              <a:gd name="connsiteY2" fmla="*/ 5228345 h 6858000"/>
              <a:gd name="connsiteX3" fmla="*/ 1883519 w 7254000"/>
              <a:gd name="connsiteY3" fmla="*/ 1 h 6858000"/>
              <a:gd name="connsiteX4" fmla="*/ 4229096 w 7254000"/>
              <a:gd name="connsiteY4" fmla="*/ 1 h 6858000"/>
              <a:gd name="connsiteX5" fmla="*/ 7254000 w 7254000"/>
              <a:gd name="connsiteY5" fmla="*/ 5585249 h 6858000"/>
              <a:gd name="connsiteX6" fmla="*/ 7253999 w 7254000"/>
              <a:gd name="connsiteY6" fmla="*/ 6858000 h 6858000"/>
              <a:gd name="connsiteX7" fmla="*/ 5597728 w 7254000"/>
              <a:gd name="connsiteY7" fmla="*/ 6857999 h 6858000"/>
              <a:gd name="connsiteX8" fmla="*/ 0 w 7254000"/>
              <a:gd name="connsiteY8" fmla="*/ 0 h 6858000"/>
              <a:gd name="connsiteX9" fmla="*/ 1690221 w 7254000"/>
              <a:gd name="connsiteY9" fmla="*/ 1 h 6858000"/>
              <a:gd name="connsiteX10" fmla="*/ 5404430 w 7254000"/>
              <a:gd name="connsiteY10" fmla="*/ 6857999 h 6858000"/>
              <a:gd name="connsiteX11" fmla="*/ 3714210 w 7254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54000" h="6858000">
                <a:moveTo>
                  <a:pt x="4422392" y="1"/>
                </a:moveTo>
                <a:lnTo>
                  <a:pt x="7254000" y="1"/>
                </a:lnTo>
                <a:lnTo>
                  <a:pt x="7254000" y="5228345"/>
                </a:lnTo>
                <a:close/>
                <a:moveTo>
                  <a:pt x="1883519" y="1"/>
                </a:moveTo>
                <a:lnTo>
                  <a:pt x="4229096" y="1"/>
                </a:lnTo>
                <a:lnTo>
                  <a:pt x="7254000" y="5585249"/>
                </a:lnTo>
                <a:lnTo>
                  <a:pt x="7253999" y="6858000"/>
                </a:lnTo>
                <a:lnTo>
                  <a:pt x="5597728" y="6857999"/>
                </a:lnTo>
                <a:close/>
                <a:moveTo>
                  <a:pt x="0" y="0"/>
                </a:moveTo>
                <a:lnTo>
                  <a:pt x="1690221" y="1"/>
                </a:lnTo>
                <a:lnTo>
                  <a:pt x="5404430" y="6857999"/>
                </a:lnTo>
                <a:lnTo>
                  <a:pt x="371421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4477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-402337" y="1092201"/>
            <a:ext cx="9073222" cy="5851744"/>
          </a:xfrm>
          <a:custGeom>
            <a:avLst/>
            <a:gdLst>
              <a:gd name="connsiteX0" fmla="*/ 2240587 w 7943915"/>
              <a:gd name="connsiteY0" fmla="*/ 0 h 5123401"/>
              <a:gd name="connsiteX1" fmla="*/ 7943915 w 7943915"/>
              <a:gd name="connsiteY1" fmla="*/ 2494203 h 5123401"/>
              <a:gd name="connsiteX2" fmla="*/ 0 w 7943915"/>
              <a:gd name="connsiteY2" fmla="*/ 5123401 h 5123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43915" h="5123401">
                <a:moveTo>
                  <a:pt x="2240587" y="0"/>
                </a:moveTo>
                <a:lnTo>
                  <a:pt x="7943915" y="2494203"/>
                </a:lnTo>
                <a:lnTo>
                  <a:pt x="0" y="512340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87971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-2" y="0"/>
            <a:ext cx="5834744" cy="6872514"/>
          </a:xfrm>
          <a:custGeom>
            <a:avLst/>
            <a:gdLst>
              <a:gd name="connsiteX0" fmla="*/ 3461657 w 5834744"/>
              <a:gd name="connsiteY0" fmla="*/ 0 h 6872514"/>
              <a:gd name="connsiteX1" fmla="*/ 4603136 w 5834744"/>
              <a:gd name="connsiteY1" fmla="*/ 0 h 6872514"/>
              <a:gd name="connsiteX2" fmla="*/ 5834744 w 5834744"/>
              <a:gd name="connsiteY2" fmla="*/ 6872514 h 6872514"/>
              <a:gd name="connsiteX3" fmla="*/ 4693265 w 5834744"/>
              <a:gd name="connsiteY3" fmla="*/ 6872514 h 6872514"/>
              <a:gd name="connsiteX4" fmla="*/ 0 w 5834744"/>
              <a:gd name="connsiteY4" fmla="*/ 0 h 6872514"/>
              <a:gd name="connsiteX5" fmla="*/ 3195744 w 5834744"/>
              <a:gd name="connsiteY5" fmla="*/ 0 h 6872514"/>
              <a:gd name="connsiteX6" fmla="*/ 4441371 w 5834744"/>
              <a:gd name="connsiteY6" fmla="*/ 6858000 h 6872514"/>
              <a:gd name="connsiteX7" fmla="*/ 2177144 w 5834744"/>
              <a:gd name="connsiteY7" fmla="*/ 6858000 h 6872514"/>
              <a:gd name="connsiteX8" fmla="*/ 1245627 w 5834744"/>
              <a:gd name="connsiteY8" fmla="*/ 6858000 h 6872514"/>
              <a:gd name="connsiteX9" fmla="*/ 0 w 5834744"/>
              <a:gd name="connsiteY9" fmla="*/ 6858000 h 6872514"/>
              <a:gd name="connsiteX10" fmla="*/ 0 w 5834744"/>
              <a:gd name="connsiteY10" fmla="*/ 14514 h 6872514"/>
              <a:gd name="connsiteX11" fmla="*/ 2636 w 5834744"/>
              <a:gd name="connsiteY11" fmla="*/ 14514 h 6872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34744" h="6872514">
                <a:moveTo>
                  <a:pt x="3461657" y="0"/>
                </a:moveTo>
                <a:lnTo>
                  <a:pt x="4603136" y="0"/>
                </a:lnTo>
                <a:lnTo>
                  <a:pt x="5834744" y="6872514"/>
                </a:lnTo>
                <a:lnTo>
                  <a:pt x="4693265" y="6872514"/>
                </a:lnTo>
                <a:close/>
                <a:moveTo>
                  <a:pt x="0" y="0"/>
                </a:moveTo>
                <a:lnTo>
                  <a:pt x="3195744" y="0"/>
                </a:lnTo>
                <a:lnTo>
                  <a:pt x="4441371" y="6858000"/>
                </a:lnTo>
                <a:lnTo>
                  <a:pt x="2177144" y="6858000"/>
                </a:lnTo>
                <a:lnTo>
                  <a:pt x="1245627" y="6858000"/>
                </a:lnTo>
                <a:lnTo>
                  <a:pt x="0" y="6858000"/>
                </a:lnTo>
                <a:lnTo>
                  <a:pt x="0" y="14514"/>
                </a:lnTo>
                <a:lnTo>
                  <a:pt x="2636" y="145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9049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356400" y="-14514"/>
            <a:ext cx="5835600" cy="6872514"/>
          </a:xfrm>
          <a:custGeom>
            <a:avLst/>
            <a:gdLst>
              <a:gd name="connsiteX0" fmla="*/ 2639387 w 5835600"/>
              <a:gd name="connsiteY0" fmla="*/ 0 h 6872514"/>
              <a:gd name="connsiteX1" fmla="*/ 5835600 w 5835600"/>
              <a:gd name="connsiteY1" fmla="*/ 0 h 6872514"/>
              <a:gd name="connsiteX2" fmla="*/ 5832964 w 5835600"/>
              <a:gd name="connsiteY2" fmla="*/ 14514 h 6872514"/>
              <a:gd name="connsiteX3" fmla="*/ 5835600 w 5835600"/>
              <a:gd name="connsiteY3" fmla="*/ 14514 h 6872514"/>
              <a:gd name="connsiteX4" fmla="*/ 5835600 w 5835600"/>
              <a:gd name="connsiteY4" fmla="*/ 6858000 h 6872514"/>
              <a:gd name="connsiteX5" fmla="*/ 4589790 w 5835600"/>
              <a:gd name="connsiteY5" fmla="*/ 6858000 h 6872514"/>
              <a:gd name="connsiteX6" fmla="*/ 3658136 w 5835600"/>
              <a:gd name="connsiteY6" fmla="*/ 6858000 h 6872514"/>
              <a:gd name="connsiteX7" fmla="*/ 1393578 w 5835600"/>
              <a:gd name="connsiteY7" fmla="*/ 6858000 h 6872514"/>
              <a:gd name="connsiteX8" fmla="*/ 1231789 w 5835600"/>
              <a:gd name="connsiteY8" fmla="*/ 0 h 6872514"/>
              <a:gd name="connsiteX9" fmla="*/ 2373435 w 5835600"/>
              <a:gd name="connsiteY9" fmla="*/ 0 h 6872514"/>
              <a:gd name="connsiteX10" fmla="*/ 1141647 w 5835600"/>
              <a:gd name="connsiteY10" fmla="*/ 6872514 h 6872514"/>
              <a:gd name="connsiteX11" fmla="*/ 0 w 5835600"/>
              <a:gd name="connsiteY11" fmla="*/ 6872514 h 6872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35600" h="6872514">
                <a:moveTo>
                  <a:pt x="2639387" y="0"/>
                </a:moveTo>
                <a:lnTo>
                  <a:pt x="5835600" y="0"/>
                </a:lnTo>
                <a:lnTo>
                  <a:pt x="5832964" y="14514"/>
                </a:lnTo>
                <a:lnTo>
                  <a:pt x="5835600" y="14514"/>
                </a:lnTo>
                <a:lnTo>
                  <a:pt x="5835600" y="6858000"/>
                </a:lnTo>
                <a:lnTo>
                  <a:pt x="4589790" y="6858000"/>
                </a:lnTo>
                <a:lnTo>
                  <a:pt x="3658136" y="6858000"/>
                </a:lnTo>
                <a:lnTo>
                  <a:pt x="1393578" y="6858000"/>
                </a:lnTo>
                <a:close/>
                <a:moveTo>
                  <a:pt x="1231789" y="0"/>
                </a:moveTo>
                <a:lnTo>
                  <a:pt x="2373435" y="0"/>
                </a:lnTo>
                <a:lnTo>
                  <a:pt x="1141647" y="6872514"/>
                </a:lnTo>
                <a:lnTo>
                  <a:pt x="0" y="68725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9082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315200" cy="6858000"/>
          </a:xfrm>
          <a:prstGeom prst="rtTriangl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42310" y="0"/>
            <a:ext cx="5794034" cy="4043362"/>
          </a:xfrm>
          <a:custGeom>
            <a:avLst/>
            <a:gdLst>
              <a:gd name="connsiteX0" fmla="*/ 0 w 1814513"/>
              <a:gd name="connsiteY0" fmla="*/ 971550 h 971550"/>
              <a:gd name="connsiteX1" fmla="*/ 907257 w 1814513"/>
              <a:gd name="connsiteY1" fmla="*/ 0 h 971550"/>
              <a:gd name="connsiteX2" fmla="*/ 1814513 w 1814513"/>
              <a:gd name="connsiteY2" fmla="*/ 971550 h 971550"/>
              <a:gd name="connsiteX3" fmla="*/ 0 w 1814513"/>
              <a:gd name="connsiteY3" fmla="*/ 971550 h 971550"/>
              <a:gd name="connsiteX0" fmla="*/ 2178843 w 3993356"/>
              <a:gd name="connsiteY0" fmla="*/ 1743075 h 1743075"/>
              <a:gd name="connsiteX1" fmla="*/ 0 w 3993356"/>
              <a:gd name="connsiteY1" fmla="*/ 0 h 1743075"/>
              <a:gd name="connsiteX2" fmla="*/ 3993356 w 3993356"/>
              <a:gd name="connsiteY2" fmla="*/ 1743075 h 1743075"/>
              <a:gd name="connsiteX3" fmla="*/ 2178843 w 3993356"/>
              <a:gd name="connsiteY3" fmla="*/ 1743075 h 1743075"/>
              <a:gd name="connsiteX0" fmla="*/ 2178843 w 5336381"/>
              <a:gd name="connsiteY0" fmla="*/ 1743075 h 1743075"/>
              <a:gd name="connsiteX1" fmla="*/ 0 w 5336381"/>
              <a:gd name="connsiteY1" fmla="*/ 0 h 1743075"/>
              <a:gd name="connsiteX2" fmla="*/ 5336381 w 5336381"/>
              <a:gd name="connsiteY2" fmla="*/ 0 h 1743075"/>
              <a:gd name="connsiteX3" fmla="*/ 2178843 w 5336381"/>
              <a:gd name="connsiteY3" fmla="*/ 1743075 h 1743075"/>
              <a:gd name="connsiteX0" fmla="*/ 3679031 w 5336381"/>
              <a:gd name="connsiteY0" fmla="*/ 3514725 h 3514725"/>
              <a:gd name="connsiteX1" fmla="*/ 0 w 5336381"/>
              <a:gd name="connsiteY1" fmla="*/ 0 h 3514725"/>
              <a:gd name="connsiteX2" fmla="*/ 5336381 w 5336381"/>
              <a:gd name="connsiteY2" fmla="*/ 0 h 3514725"/>
              <a:gd name="connsiteX3" fmla="*/ 3679031 w 5336381"/>
              <a:gd name="connsiteY3" fmla="*/ 3514725 h 3514725"/>
              <a:gd name="connsiteX0" fmla="*/ 3679031 w 5336381"/>
              <a:gd name="connsiteY0" fmla="*/ 3471862 h 3471862"/>
              <a:gd name="connsiteX1" fmla="*/ 0 w 5336381"/>
              <a:gd name="connsiteY1" fmla="*/ 0 h 3471862"/>
              <a:gd name="connsiteX2" fmla="*/ 5336381 w 5336381"/>
              <a:gd name="connsiteY2" fmla="*/ 0 h 3471862"/>
              <a:gd name="connsiteX3" fmla="*/ 3679031 w 5336381"/>
              <a:gd name="connsiteY3" fmla="*/ 3471862 h 3471862"/>
              <a:gd name="connsiteX0" fmla="*/ 4093368 w 5336381"/>
              <a:gd name="connsiteY0" fmla="*/ 3043237 h 3043237"/>
              <a:gd name="connsiteX1" fmla="*/ 0 w 5336381"/>
              <a:gd name="connsiteY1" fmla="*/ 0 h 3043237"/>
              <a:gd name="connsiteX2" fmla="*/ 5336381 w 5336381"/>
              <a:gd name="connsiteY2" fmla="*/ 0 h 3043237"/>
              <a:gd name="connsiteX3" fmla="*/ 4093368 w 5336381"/>
              <a:gd name="connsiteY3" fmla="*/ 3043237 h 3043237"/>
              <a:gd name="connsiteX0" fmla="*/ 3764756 w 5336381"/>
              <a:gd name="connsiteY0" fmla="*/ 4057650 h 4057650"/>
              <a:gd name="connsiteX1" fmla="*/ 0 w 5336381"/>
              <a:gd name="connsiteY1" fmla="*/ 0 h 4057650"/>
              <a:gd name="connsiteX2" fmla="*/ 5336381 w 5336381"/>
              <a:gd name="connsiteY2" fmla="*/ 0 h 4057650"/>
              <a:gd name="connsiteX3" fmla="*/ 3764756 w 5336381"/>
              <a:gd name="connsiteY3" fmla="*/ 4057650 h 4057650"/>
              <a:gd name="connsiteX0" fmla="*/ 4279106 w 5850731"/>
              <a:gd name="connsiteY0" fmla="*/ 4057650 h 4057650"/>
              <a:gd name="connsiteX1" fmla="*/ 0 w 5850731"/>
              <a:gd name="connsiteY1" fmla="*/ 14288 h 4057650"/>
              <a:gd name="connsiteX2" fmla="*/ 5850731 w 5850731"/>
              <a:gd name="connsiteY2" fmla="*/ 0 h 4057650"/>
              <a:gd name="connsiteX3" fmla="*/ 4279106 w 5850731"/>
              <a:gd name="connsiteY3" fmla="*/ 4057650 h 4057650"/>
              <a:gd name="connsiteX0" fmla="*/ 4279106 w 5765006"/>
              <a:gd name="connsiteY0" fmla="*/ 4043362 h 4043362"/>
              <a:gd name="connsiteX1" fmla="*/ 0 w 5765006"/>
              <a:gd name="connsiteY1" fmla="*/ 0 h 4043362"/>
              <a:gd name="connsiteX2" fmla="*/ 5765006 w 5765006"/>
              <a:gd name="connsiteY2" fmla="*/ 0 h 4043362"/>
              <a:gd name="connsiteX3" fmla="*/ 4279106 w 5765006"/>
              <a:gd name="connsiteY3" fmla="*/ 4043362 h 4043362"/>
              <a:gd name="connsiteX0" fmla="*/ 4308134 w 5794034"/>
              <a:gd name="connsiteY0" fmla="*/ 4043362 h 4043362"/>
              <a:gd name="connsiteX1" fmla="*/ 0 w 5794034"/>
              <a:gd name="connsiteY1" fmla="*/ 0 h 4043362"/>
              <a:gd name="connsiteX2" fmla="*/ 5794034 w 5794034"/>
              <a:gd name="connsiteY2" fmla="*/ 0 h 4043362"/>
              <a:gd name="connsiteX3" fmla="*/ 4308134 w 5794034"/>
              <a:gd name="connsiteY3" fmla="*/ 4043362 h 4043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94034" h="4043362">
                <a:moveTo>
                  <a:pt x="4308134" y="4043362"/>
                </a:moveTo>
                <a:lnTo>
                  <a:pt x="0" y="0"/>
                </a:lnTo>
                <a:lnTo>
                  <a:pt x="5794034" y="0"/>
                </a:lnTo>
                <a:lnTo>
                  <a:pt x="4308134" y="4043362"/>
                </a:lnTo>
                <a:close/>
              </a:path>
            </a:pathLst>
          </a:cu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6362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27432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5374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7079608 w 12192000"/>
              <a:gd name="connsiteY0" fmla="*/ 6045828 h 6858000"/>
              <a:gd name="connsiteX1" fmla="*/ 7064465 w 12192000"/>
              <a:gd name="connsiteY1" fmla="*/ 6054490 h 6858000"/>
              <a:gd name="connsiteX2" fmla="*/ 7037977 w 12192000"/>
              <a:gd name="connsiteY2" fmla="*/ 6065461 h 6858000"/>
              <a:gd name="connsiteX3" fmla="*/ 6899649 w 12192000"/>
              <a:gd name="connsiteY3" fmla="*/ 6107432 h 6858000"/>
              <a:gd name="connsiteX4" fmla="*/ 6979904 w 12192000"/>
              <a:gd name="connsiteY4" fmla="*/ 6071419 h 6858000"/>
              <a:gd name="connsiteX5" fmla="*/ 4600073 w 12192000"/>
              <a:gd name="connsiteY5" fmla="*/ 5849912 h 6858000"/>
              <a:gd name="connsiteX6" fmla="*/ 4839811 w 12192000"/>
              <a:gd name="connsiteY6" fmla="*/ 5985708 h 6858000"/>
              <a:gd name="connsiteX7" fmla="*/ 5433100 w 12192000"/>
              <a:gd name="connsiteY7" fmla="*/ 6202408 h 6858000"/>
              <a:gd name="connsiteX8" fmla="*/ 5617565 w 12192000"/>
              <a:gd name="connsiteY8" fmla="*/ 6237471 h 6858000"/>
              <a:gd name="connsiteX9" fmla="*/ 5592393 w 12192000"/>
              <a:gd name="connsiteY9" fmla="*/ 6237138 h 6858000"/>
              <a:gd name="connsiteX10" fmla="*/ 5378021 w 12192000"/>
              <a:gd name="connsiteY10" fmla="*/ 6215141 h 6858000"/>
              <a:gd name="connsiteX11" fmla="*/ 5216088 w 12192000"/>
              <a:gd name="connsiteY11" fmla="*/ 6190065 h 6858000"/>
              <a:gd name="connsiteX12" fmla="*/ 5173028 w 12192000"/>
              <a:gd name="connsiteY12" fmla="*/ 6172823 h 6858000"/>
              <a:gd name="connsiteX13" fmla="*/ 5131653 w 12192000"/>
              <a:gd name="connsiteY13" fmla="*/ 6155074 h 6858000"/>
              <a:gd name="connsiteX14" fmla="*/ 5084368 w 12192000"/>
              <a:gd name="connsiteY14" fmla="*/ 6131407 h 6858000"/>
              <a:gd name="connsiteX15" fmla="*/ 4989797 w 12192000"/>
              <a:gd name="connsiteY15" fmla="*/ 6089990 h 6858000"/>
              <a:gd name="connsiteX16" fmla="*/ 4895224 w 12192000"/>
              <a:gd name="connsiteY16" fmla="*/ 6042656 h 6858000"/>
              <a:gd name="connsiteX17" fmla="*/ 4794742 w 12192000"/>
              <a:gd name="connsiteY17" fmla="*/ 5983489 h 6858000"/>
              <a:gd name="connsiteX18" fmla="*/ 4694260 w 12192000"/>
              <a:gd name="connsiteY18" fmla="*/ 5918404 h 6858000"/>
              <a:gd name="connsiteX19" fmla="*/ 4306757 w 12192000"/>
              <a:gd name="connsiteY19" fmla="*/ 5594858 h 6858000"/>
              <a:gd name="connsiteX20" fmla="*/ 4373418 w 12192000"/>
              <a:gd name="connsiteY20" fmla="*/ 5660472 h 6858000"/>
              <a:gd name="connsiteX21" fmla="*/ 4590267 w 12192000"/>
              <a:gd name="connsiteY21" fmla="*/ 5842782 h 6858000"/>
              <a:gd name="connsiteX22" fmla="*/ 4600073 w 12192000"/>
              <a:gd name="connsiteY22" fmla="*/ 5849912 h 6858000"/>
              <a:gd name="connsiteX23" fmla="*/ 4562837 w 12192000"/>
              <a:gd name="connsiteY23" fmla="*/ 5828821 h 6858000"/>
              <a:gd name="connsiteX24" fmla="*/ 4323360 w 12192000"/>
              <a:gd name="connsiteY24" fmla="*/ 5654316 h 6858000"/>
              <a:gd name="connsiteX25" fmla="*/ 4321190 w 12192000"/>
              <a:gd name="connsiteY25" fmla="*/ 5650891 h 6858000"/>
              <a:gd name="connsiteX26" fmla="*/ 4313527 w 12192000"/>
              <a:gd name="connsiteY26" fmla="*/ 5640889 h 6858000"/>
              <a:gd name="connsiteX27" fmla="*/ 4320868 w 12192000"/>
              <a:gd name="connsiteY27" fmla="*/ 5641335 h 6858000"/>
              <a:gd name="connsiteX28" fmla="*/ 4310061 w 12192000"/>
              <a:gd name="connsiteY28" fmla="*/ 5598901 h 6858000"/>
              <a:gd name="connsiteX29" fmla="*/ 3943582 w 12192000"/>
              <a:gd name="connsiteY29" fmla="*/ 5270411 h 6858000"/>
              <a:gd name="connsiteX30" fmla="*/ 4081063 w 12192000"/>
              <a:gd name="connsiteY30" fmla="*/ 5390329 h 6858000"/>
              <a:gd name="connsiteX31" fmla="*/ 4209337 w 12192000"/>
              <a:gd name="connsiteY31" fmla="*/ 5484186 h 6858000"/>
              <a:gd name="connsiteX32" fmla="*/ 4215490 w 12192000"/>
              <a:gd name="connsiteY32" fmla="*/ 5492399 h 6858000"/>
              <a:gd name="connsiteX33" fmla="*/ 4256865 w 12192000"/>
              <a:gd name="connsiteY33" fmla="*/ 5533817 h 6858000"/>
              <a:gd name="connsiteX34" fmla="*/ 4306757 w 12192000"/>
              <a:gd name="connsiteY34" fmla="*/ 5594858 h 6858000"/>
              <a:gd name="connsiteX35" fmla="*/ 4262775 w 12192000"/>
              <a:gd name="connsiteY35" fmla="*/ 5551567 h 6858000"/>
              <a:gd name="connsiteX36" fmla="*/ 4301196 w 12192000"/>
              <a:gd name="connsiteY36" fmla="*/ 5624787 h 6858000"/>
              <a:gd name="connsiteX37" fmla="*/ 4313527 w 12192000"/>
              <a:gd name="connsiteY37" fmla="*/ 5640889 h 6858000"/>
              <a:gd name="connsiteX38" fmla="*/ 4304151 w 12192000"/>
              <a:gd name="connsiteY38" fmla="*/ 5640317 h 6858000"/>
              <a:gd name="connsiteX39" fmla="*/ 4323360 w 12192000"/>
              <a:gd name="connsiteY39" fmla="*/ 5654316 h 6858000"/>
              <a:gd name="connsiteX40" fmla="*/ 4332595 w 12192000"/>
              <a:gd name="connsiteY40" fmla="*/ 5668885 h 6858000"/>
              <a:gd name="connsiteX41" fmla="*/ 4304151 w 12192000"/>
              <a:gd name="connsiteY41" fmla="*/ 5658068 h 6858000"/>
              <a:gd name="connsiteX42" fmla="*/ 4245044 w 12192000"/>
              <a:gd name="connsiteY42" fmla="*/ 5598901 h 6858000"/>
              <a:gd name="connsiteX43" fmla="*/ 4191846 w 12192000"/>
              <a:gd name="connsiteY43" fmla="*/ 5545651 h 6858000"/>
              <a:gd name="connsiteX44" fmla="*/ 4109096 w 12192000"/>
              <a:gd name="connsiteY44" fmla="*/ 5462816 h 6858000"/>
              <a:gd name="connsiteX45" fmla="*/ 4044079 w 12192000"/>
              <a:gd name="connsiteY45" fmla="*/ 5385898 h 6858000"/>
              <a:gd name="connsiteX46" fmla="*/ 3979060 w 12192000"/>
              <a:gd name="connsiteY46" fmla="*/ 5314897 h 6858000"/>
              <a:gd name="connsiteX47" fmla="*/ 8873940 w 12192000"/>
              <a:gd name="connsiteY47" fmla="*/ 4913137 h 6858000"/>
              <a:gd name="connsiteX48" fmla="*/ 8808786 w 12192000"/>
              <a:gd name="connsiteY48" fmla="*/ 5013745 h 6858000"/>
              <a:gd name="connsiteX49" fmla="*/ 8773246 w 12192000"/>
              <a:gd name="connsiteY49" fmla="*/ 5067010 h 6858000"/>
              <a:gd name="connsiteX50" fmla="*/ 8737708 w 12192000"/>
              <a:gd name="connsiteY50" fmla="*/ 5120273 h 6858000"/>
              <a:gd name="connsiteX51" fmla="*/ 8660706 w 12192000"/>
              <a:gd name="connsiteY51" fmla="*/ 5220880 h 6858000"/>
              <a:gd name="connsiteX52" fmla="*/ 8589628 w 12192000"/>
              <a:gd name="connsiteY52" fmla="*/ 5321488 h 6858000"/>
              <a:gd name="connsiteX53" fmla="*/ 8548166 w 12192000"/>
              <a:gd name="connsiteY53" fmla="*/ 5368834 h 6858000"/>
              <a:gd name="connsiteX54" fmla="*/ 8512626 w 12192000"/>
              <a:gd name="connsiteY54" fmla="*/ 5416179 h 6858000"/>
              <a:gd name="connsiteX55" fmla="*/ 8435624 w 12192000"/>
              <a:gd name="connsiteY55" fmla="*/ 5499032 h 6858000"/>
              <a:gd name="connsiteX56" fmla="*/ 8305315 w 12192000"/>
              <a:gd name="connsiteY56" fmla="*/ 5641067 h 6858000"/>
              <a:gd name="connsiteX57" fmla="*/ 8323085 w 12192000"/>
              <a:gd name="connsiteY57" fmla="*/ 5623314 h 6858000"/>
              <a:gd name="connsiteX58" fmla="*/ 8370470 w 12192000"/>
              <a:gd name="connsiteY58" fmla="*/ 5587804 h 6858000"/>
              <a:gd name="connsiteX59" fmla="*/ 8435624 w 12192000"/>
              <a:gd name="connsiteY59" fmla="*/ 5528623 h 6858000"/>
              <a:gd name="connsiteX60" fmla="*/ 8453394 w 12192000"/>
              <a:gd name="connsiteY60" fmla="*/ 5504951 h 6858000"/>
              <a:gd name="connsiteX61" fmla="*/ 8512626 w 12192000"/>
              <a:gd name="connsiteY61" fmla="*/ 5439851 h 6858000"/>
              <a:gd name="connsiteX62" fmla="*/ 8672552 w 12192000"/>
              <a:gd name="connsiteY62" fmla="*/ 5232716 h 6858000"/>
              <a:gd name="connsiteX63" fmla="*/ 8814708 w 12192000"/>
              <a:gd name="connsiteY63" fmla="*/ 5013745 h 6858000"/>
              <a:gd name="connsiteX64" fmla="*/ 8856172 w 12192000"/>
              <a:gd name="connsiteY64" fmla="*/ 4942728 h 6858000"/>
              <a:gd name="connsiteX65" fmla="*/ 8873940 w 12192000"/>
              <a:gd name="connsiteY65" fmla="*/ 4913137 h 6858000"/>
              <a:gd name="connsiteX66" fmla="*/ 8717384 w 12192000"/>
              <a:gd name="connsiteY66" fmla="*/ 4618346 h 6858000"/>
              <a:gd name="connsiteX67" fmla="*/ 8717042 w 12192000"/>
              <a:gd name="connsiteY67" fmla="*/ 4619284 h 6858000"/>
              <a:gd name="connsiteX68" fmla="*/ 8714445 w 12192000"/>
              <a:gd name="connsiteY68" fmla="*/ 4625011 h 6858000"/>
              <a:gd name="connsiteX69" fmla="*/ 3249902 w 12192000"/>
              <a:gd name="connsiteY69" fmla="*/ 4525252 h 6858000"/>
              <a:gd name="connsiteX70" fmla="*/ 3333363 w 12192000"/>
              <a:gd name="connsiteY70" fmla="*/ 4687311 h 6858000"/>
              <a:gd name="connsiteX71" fmla="*/ 3451636 w 12192000"/>
              <a:gd name="connsiteY71" fmla="*/ 4882519 h 6858000"/>
              <a:gd name="connsiteX72" fmla="*/ 3510774 w 12192000"/>
              <a:gd name="connsiteY72" fmla="*/ 4983079 h 6858000"/>
              <a:gd name="connsiteX73" fmla="*/ 3540342 w 12192000"/>
              <a:gd name="connsiteY73" fmla="*/ 5030402 h 6858000"/>
              <a:gd name="connsiteX74" fmla="*/ 3575823 w 12192000"/>
              <a:gd name="connsiteY74" fmla="*/ 5077726 h 6858000"/>
              <a:gd name="connsiteX75" fmla="*/ 3640875 w 12192000"/>
              <a:gd name="connsiteY75" fmla="*/ 5166457 h 6858000"/>
              <a:gd name="connsiteX76" fmla="*/ 3711839 w 12192000"/>
              <a:gd name="connsiteY76" fmla="*/ 5255187 h 6858000"/>
              <a:gd name="connsiteX77" fmla="*/ 3782802 w 12192000"/>
              <a:gd name="connsiteY77" fmla="*/ 5343918 h 6858000"/>
              <a:gd name="connsiteX78" fmla="*/ 3859681 w 12192000"/>
              <a:gd name="connsiteY78" fmla="*/ 5420817 h 6858000"/>
              <a:gd name="connsiteX79" fmla="*/ 4266340 w 12192000"/>
              <a:gd name="connsiteY79" fmla="*/ 5766035 h 6858000"/>
              <a:gd name="connsiteX80" fmla="*/ 4315073 w 12192000"/>
              <a:gd name="connsiteY80" fmla="*/ 5798960 h 6858000"/>
              <a:gd name="connsiteX81" fmla="*/ 4327794 w 12192000"/>
              <a:gd name="connsiteY81" fmla="*/ 5811904 h 6858000"/>
              <a:gd name="connsiteX82" fmla="*/ 4477410 w 12192000"/>
              <a:gd name="connsiteY82" fmla="*/ 5931440 h 6858000"/>
              <a:gd name="connsiteX83" fmla="*/ 4594425 w 12192000"/>
              <a:gd name="connsiteY83" fmla="*/ 6013060 h 6858000"/>
              <a:gd name="connsiteX84" fmla="*/ 4492353 w 12192000"/>
              <a:gd name="connsiteY84" fmla="*/ 5968913 h 6858000"/>
              <a:gd name="connsiteX85" fmla="*/ 4397827 w 12192000"/>
              <a:gd name="connsiteY85" fmla="*/ 5923624 h 6858000"/>
              <a:gd name="connsiteX86" fmla="*/ 4244071 w 12192000"/>
              <a:gd name="connsiteY86" fmla="*/ 5834893 h 6858000"/>
              <a:gd name="connsiteX87" fmla="*/ 4179021 w 12192000"/>
              <a:gd name="connsiteY87" fmla="*/ 5793486 h 6858000"/>
              <a:gd name="connsiteX88" fmla="*/ 4119884 w 12192000"/>
              <a:gd name="connsiteY88" fmla="*/ 5752078 h 6858000"/>
              <a:gd name="connsiteX89" fmla="*/ 4019351 w 12192000"/>
              <a:gd name="connsiteY89" fmla="*/ 5669262 h 6858000"/>
              <a:gd name="connsiteX90" fmla="*/ 3936559 w 12192000"/>
              <a:gd name="connsiteY90" fmla="*/ 5592363 h 6858000"/>
              <a:gd name="connsiteX91" fmla="*/ 3853767 w 12192000"/>
              <a:gd name="connsiteY91" fmla="*/ 5515462 h 6858000"/>
              <a:gd name="connsiteX92" fmla="*/ 3770975 w 12192000"/>
              <a:gd name="connsiteY92" fmla="*/ 5420817 h 6858000"/>
              <a:gd name="connsiteX93" fmla="*/ 3676356 w 12192000"/>
              <a:gd name="connsiteY93" fmla="*/ 5314340 h 6858000"/>
              <a:gd name="connsiteX94" fmla="*/ 3629047 w 12192000"/>
              <a:gd name="connsiteY94" fmla="*/ 5249271 h 6858000"/>
              <a:gd name="connsiteX95" fmla="*/ 3575823 w 12192000"/>
              <a:gd name="connsiteY95" fmla="*/ 5178287 h 6858000"/>
              <a:gd name="connsiteX96" fmla="*/ 3345190 w 12192000"/>
              <a:gd name="connsiteY96" fmla="*/ 4781957 h 6858000"/>
              <a:gd name="connsiteX97" fmla="*/ 3286053 w 12192000"/>
              <a:gd name="connsiteY97" fmla="*/ 4639988 h 6858000"/>
              <a:gd name="connsiteX98" fmla="*/ 3262398 w 12192000"/>
              <a:gd name="connsiteY98" fmla="*/ 4569004 h 6858000"/>
              <a:gd name="connsiteX99" fmla="*/ 3133372 w 12192000"/>
              <a:gd name="connsiteY99" fmla="*/ 3885509 h 6858000"/>
              <a:gd name="connsiteX100" fmla="*/ 3144125 w 12192000"/>
              <a:gd name="connsiteY100" fmla="*/ 3924227 h 6858000"/>
              <a:gd name="connsiteX101" fmla="*/ 3212132 w 12192000"/>
              <a:gd name="connsiteY101" fmla="*/ 4134962 h 6858000"/>
              <a:gd name="connsiteX102" fmla="*/ 3265990 w 12192000"/>
              <a:gd name="connsiteY102" fmla="*/ 4270111 h 6858000"/>
              <a:gd name="connsiteX103" fmla="*/ 3271966 w 12192000"/>
              <a:gd name="connsiteY103" fmla="*/ 4296327 h 6858000"/>
              <a:gd name="connsiteX104" fmla="*/ 3673382 w 12192000"/>
              <a:gd name="connsiteY104" fmla="*/ 4998994 h 6858000"/>
              <a:gd name="connsiteX105" fmla="*/ 3695176 w 12192000"/>
              <a:gd name="connsiteY105" fmla="*/ 5022041 h 6858000"/>
              <a:gd name="connsiteX106" fmla="*/ 3696264 w 12192000"/>
              <a:gd name="connsiteY106" fmla="*/ 5023332 h 6858000"/>
              <a:gd name="connsiteX107" fmla="*/ 3825381 w 12192000"/>
              <a:gd name="connsiteY107" fmla="*/ 5237980 h 6858000"/>
              <a:gd name="connsiteX108" fmla="*/ 4034218 w 12192000"/>
              <a:gd name="connsiteY108" fmla="*/ 5506568 h 6858000"/>
              <a:gd name="connsiteX109" fmla="*/ 3813851 w 12192000"/>
              <a:gd name="connsiteY109" fmla="*/ 5278109 h 6858000"/>
              <a:gd name="connsiteX110" fmla="*/ 3599479 w 12192000"/>
              <a:gd name="connsiteY110" fmla="*/ 5006741 h 6858000"/>
              <a:gd name="connsiteX111" fmla="*/ 3244657 w 12192000"/>
              <a:gd name="connsiteY111" fmla="*/ 4385626 h 6858000"/>
              <a:gd name="connsiteX112" fmla="*/ 3198264 w 12192000"/>
              <a:gd name="connsiteY112" fmla="*/ 4268738 h 6858000"/>
              <a:gd name="connsiteX113" fmla="*/ 3197348 w 12192000"/>
              <a:gd name="connsiteY113" fmla="*/ 4261405 h 6858000"/>
              <a:gd name="connsiteX114" fmla="*/ 3191433 w 12192000"/>
              <a:gd name="connsiteY114" fmla="*/ 4214080 h 6858000"/>
              <a:gd name="connsiteX115" fmla="*/ 3179606 w 12192000"/>
              <a:gd name="connsiteY115" fmla="*/ 4113520 h 6858000"/>
              <a:gd name="connsiteX116" fmla="*/ 3177111 w 12192000"/>
              <a:gd name="connsiteY116" fmla="*/ 4169658 h 6858000"/>
              <a:gd name="connsiteX117" fmla="*/ 3174339 w 12192000"/>
              <a:gd name="connsiteY117" fmla="*/ 4206275 h 6858000"/>
              <a:gd name="connsiteX118" fmla="*/ 3136175 w 12192000"/>
              <a:gd name="connsiteY118" fmla="*/ 4089663 h 6858000"/>
              <a:gd name="connsiteX119" fmla="*/ 3132297 w 12192000"/>
              <a:gd name="connsiteY119" fmla="*/ 4048451 h 6858000"/>
              <a:gd name="connsiteX120" fmla="*/ 3132297 w 12192000"/>
              <a:gd name="connsiteY120" fmla="*/ 3983381 h 6858000"/>
              <a:gd name="connsiteX121" fmla="*/ 3132297 w 12192000"/>
              <a:gd name="connsiteY121" fmla="*/ 3900566 h 6858000"/>
              <a:gd name="connsiteX122" fmla="*/ 3188147 w 12192000"/>
              <a:gd name="connsiteY122" fmla="*/ 2749865 h 6858000"/>
              <a:gd name="connsiteX123" fmla="*/ 3180557 w 12192000"/>
              <a:gd name="connsiteY123" fmla="*/ 2809346 h 6858000"/>
              <a:gd name="connsiteX124" fmla="*/ 3170767 w 12192000"/>
              <a:gd name="connsiteY124" fmla="*/ 3152333 h 6858000"/>
              <a:gd name="connsiteX125" fmla="*/ 3192523 w 12192000"/>
              <a:gd name="connsiteY125" fmla="*/ 3478671 h 6858000"/>
              <a:gd name="connsiteX126" fmla="*/ 3179606 w 12192000"/>
              <a:gd name="connsiteY126" fmla="*/ 3527897 h 6858000"/>
              <a:gd name="connsiteX127" fmla="*/ 3161865 w 12192000"/>
              <a:gd name="connsiteY127" fmla="*/ 3628459 h 6858000"/>
              <a:gd name="connsiteX128" fmla="*/ 3155952 w 12192000"/>
              <a:gd name="connsiteY128" fmla="*/ 3675782 h 6858000"/>
              <a:gd name="connsiteX129" fmla="*/ 3150038 w 12192000"/>
              <a:gd name="connsiteY129" fmla="*/ 3723105 h 6858000"/>
              <a:gd name="connsiteX130" fmla="*/ 3138211 w 12192000"/>
              <a:gd name="connsiteY130" fmla="*/ 3817752 h 6858000"/>
              <a:gd name="connsiteX131" fmla="*/ 3133372 w 12192000"/>
              <a:gd name="connsiteY131" fmla="*/ 3885509 h 6858000"/>
              <a:gd name="connsiteX132" fmla="*/ 3114557 w 12192000"/>
              <a:gd name="connsiteY132" fmla="*/ 3817752 h 6858000"/>
              <a:gd name="connsiteX133" fmla="*/ 3096814 w 12192000"/>
              <a:gd name="connsiteY133" fmla="*/ 3717190 h 6858000"/>
              <a:gd name="connsiteX134" fmla="*/ 3079073 w 12192000"/>
              <a:gd name="connsiteY134" fmla="*/ 3628459 h 6858000"/>
              <a:gd name="connsiteX135" fmla="*/ 3067246 w 12192000"/>
              <a:gd name="connsiteY135" fmla="*/ 3539729 h 6858000"/>
              <a:gd name="connsiteX136" fmla="*/ 3055419 w 12192000"/>
              <a:gd name="connsiteY136" fmla="*/ 3468744 h 6858000"/>
              <a:gd name="connsiteX137" fmla="*/ 3055419 w 12192000"/>
              <a:gd name="connsiteY137" fmla="*/ 3403675 h 6858000"/>
              <a:gd name="connsiteX138" fmla="*/ 3049505 w 12192000"/>
              <a:gd name="connsiteY138" fmla="*/ 3314945 h 6858000"/>
              <a:gd name="connsiteX139" fmla="*/ 3041374 w 12192000"/>
              <a:gd name="connsiteY139" fmla="*/ 3289065 h 6858000"/>
              <a:gd name="connsiteX140" fmla="*/ 3037678 w 12192000"/>
              <a:gd name="connsiteY140" fmla="*/ 3338606 h 6858000"/>
              <a:gd name="connsiteX141" fmla="*/ 3031765 w 12192000"/>
              <a:gd name="connsiteY141" fmla="*/ 3474659 h 6858000"/>
              <a:gd name="connsiteX142" fmla="*/ 3037678 w 12192000"/>
              <a:gd name="connsiteY142" fmla="*/ 3581136 h 6858000"/>
              <a:gd name="connsiteX143" fmla="*/ 3043592 w 12192000"/>
              <a:gd name="connsiteY143" fmla="*/ 3640291 h 6858000"/>
              <a:gd name="connsiteX144" fmla="*/ 3049505 w 12192000"/>
              <a:gd name="connsiteY144" fmla="*/ 3711275 h 6858000"/>
              <a:gd name="connsiteX145" fmla="*/ 3122688 w 12192000"/>
              <a:gd name="connsiteY145" fmla="*/ 4048451 h 6858000"/>
              <a:gd name="connsiteX146" fmla="*/ 3136175 w 12192000"/>
              <a:gd name="connsiteY146" fmla="*/ 4089663 h 6858000"/>
              <a:gd name="connsiteX147" fmla="*/ 3138211 w 12192000"/>
              <a:gd name="connsiteY147" fmla="*/ 4111301 h 6858000"/>
              <a:gd name="connsiteX148" fmla="*/ 3144125 w 12192000"/>
              <a:gd name="connsiteY148" fmla="*/ 4160843 h 6858000"/>
              <a:gd name="connsiteX149" fmla="*/ 3174063 w 12192000"/>
              <a:gd name="connsiteY149" fmla="*/ 4209921 h 6858000"/>
              <a:gd name="connsiteX150" fmla="*/ 3174339 w 12192000"/>
              <a:gd name="connsiteY150" fmla="*/ 4206275 h 6858000"/>
              <a:gd name="connsiteX151" fmla="*/ 3178406 w 12192000"/>
              <a:gd name="connsiteY151" fmla="*/ 4218702 h 6858000"/>
              <a:gd name="connsiteX152" fmla="*/ 3198264 w 12192000"/>
              <a:gd name="connsiteY152" fmla="*/ 4268738 h 6858000"/>
              <a:gd name="connsiteX153" fmla="*/ 3203262 w 12192000"/>
              <a:gd name="connsiteY153" fmla="*/ 4308727 h 6858000"/>
              <a:gd name="connsiteX154" fmla="*/ 3221003 w 12192000"/>
              <a:gd name="connsiteY154" fmla="*/ 4397458 h 6858000"/>
              <a:gd name="connsiteX155" fmla="*/ 3238744 w 12192000"/>
              <a:gd name="connsiteY155" fmla="*/ 4486188 h 6858000"/>
              <a:gd name="connsiteX156" fmla="*/ 3249902 w 12192000"/>
              <a:gd name="connsiteY156" fmla="*/ 4525252 h 6858000"/>
              <a:gd name="connsiteX157" fmla="*/ 3232830 w 12192000"/>
              <a:gd name="connsiteY157" fmla="*/ 4492103 h 6858000"/>
              <a:gd name="connsiteX158" fmla="*/ 3150038 w 12192000"/>
              <a:gd name="connsiteY158" fmla="*/ 4296896 h 6858000"/>
              <a:gd name="connsiteX159" fmla="*/ 3114557 w 12192000"/>
              <a:gd name="connsiteY159" fmla="*/ 4202250 h 6858000"/>
              <a:gd name="connsiteX160" fmla="*/ 3084987 w 12192000"/>
              <a:gd name="connsiteY160" fmla="*/ 4113520 h 6858000"/>
              <a:gd name="connsiteX161" fmla="*/ 3055419 w 12192000"/>
              <a:gd name="connsiteY161" fmla="*/ 4024789 h 6858000"/>
              <a:gd name="connsiteX162" fmla="*/ 3031765 w 12192000"/>
              <a:gd name="connsiteY162" fmla="*/ 3941974 h 6858000"/>
              <a:gd name="connsiteX163" fmla="*/ 2996282 w 12192000"/>
              <a:gd name="connsiteY163" fmla="*/ 3770428 h 6858000"/>
              <a:gd name="connsiteX164" fmla="*/ 2972627 w 12192000"/>
              <a:gd name="connsiteY164" fmla="*/ 3669867 h 6858000"/>
              <a:gd name="connsiteX165" fmla="*/ 2960800 w 12192000"/>
              <a:gd name="connsiteY165" fmla="*/ 3563390 h 6858000"/>
              <a:gd name="connsiteX166" fmla="*/ 2949711 w 12192000"/>
              <a:gd name="connsiteY166" fmla="*/ 3327515 h 6858000"/>
              <a:gd name="connsiteX167" fmla="*/ 2950379 w 12192000"/>
              <a:gd name="connsiteY167" fmla="*/ 3313603 h 6858000"/>
              <a:gd name="connsiteX168" fmla="*/ 3022155 w 12192000"/>
              <a:gd name="connsiteY168" fmla="*/ 3101991 h 6858000"/>
              <a:gd name="connsiteX169" fmla="*/ 3179606 w 12192000"/>
              <a:gd name="connsiteY169" fmla="*/ 2764815 h 6858000"/>
              <a:gd name="connsiteX170" fmla="*/ 3182563 w 12192000"/>
              <a:gd name="connsiteY170" fmla="*/ 2759639 h 6858000"/>
              <a:gd name="connsiteX171" fmla="*/ 3296886 w 12192000"/>
              <a:gd name="connsiteY171" fmla="*/ 2564571 h 6858000"/>
              <a:gd name="connsiteX172" fmla="*/ 3290355 w 12192000"/>
              <a:gd name="connsiteY172" fmla="*/ 2619307 h 6858000"/>
              <a:gd name="connsiteX173" fmla="*/ 3281593 w 12192000"/>
              <a:gd name="connsiteY173" fmla="*/ 2723368 h 6858000"/>
              <a:gd name="connsiteX174" fmla="*/ 3275683 w 12192000"/>
              <a:gd name="connsiteY174" fmla="*/ 2829870 h 6858000"/>
              <a:gd name="connsiteX175" fmla="*/ 3269772 w 12192000"/>
              <a:gd name="connsiteY175" fmla="*/ 2936371 h 6858000"/>
              <a:gd name="connsiteX176" fmla="*/ 3270305 w 12192000"/>
              <a:gd name="connsiteY176" fmla="*/ 3005784 h 6858000"/>
              <a:gd name="connsiteX177" fmla="*/ 3268312 w 12192000"/>
              <a:gd name="connsiteY177" fmla="*/ 3013260 h 6858000"/>
              <a:gd name="connsiteX178" fmla="*/ 3238744 w 12192000"/>
              <a:gd name="connsiteY178" fmla="*/ 3214383 h 6858000"/>
              <a:gd name="connsiteX179" fmla="*/ 3233219 w 12192000"/>
              <a:gd name="connsiteY179" fmla="*/ 3275169 h 6858000"/>
              <a:gd name="connsiteX180" fmla="*/ 3222486 w 12192000"/>
              <a:gd name="connsiteY180" fmla="*/ 3031039 h 6858000"/>
              <a:gd name="connsiteX181" fmla="*/ 3238741 w 12192000"/>
              <a:gd name="connsiteY181" fmla="*/ 2711536 h 6858000"/>
              <a:gd name="connsiteX182" fmla="*/ 3247540 w 12192000"/>
              <a:gd name="connsiteY182" fmla="*/ 2649604 h 6858000"/>
              <a:gd name="connsiteX183" fmla="*/ 3268312 w 12192000"/>
              <a:gd name="connsiteY183" fmla="*/ 2611016 h 6858000"/>
              <a:gd name="connsiteX184" fmla="*/ 3485206 w 12192000"/>
              <a:gd name="connsiteY184" fmla="*/ 2288666 h 6858000"/>
              <a:gd name="connsiteX185" fmla="*/ 3454368 w 12192000"/>
              <a:gd name="connsiteY185" fmla="*/ 2358832 h 6858000"/>
              <a:gd name="connsiteX186" fmla="*/ 3353961 w 12192000"/>
              <a:gd name="connsiteY186" fmla="*/ 2665248 h 6858000"/>
              <a:gd name="connsiteX187" fmla="*/ 3315347 w 12192000"/>
              <a:gd name="connsiteY187" fmla="*/ 2832963 h 6858000"/>
              <a:gd name="connsiteX188" fmla="*/ 3312975 w 12192000"/>
              <a:gd name="connsiteY188" fmla="*/ 2839134 h 6858000"/>
              <a:gd name="connsiteX189" fmla="*/ 3317057 w 12192000"/>
              <a:gd name="connsiteY189" fmla="*/ 2823954 h 6858000"/>
              <a:gd name="connsiteX190" fmla="*/ 3317057 w 12192000"/>
              <a:gd name="connsiteY190" fmla="*/ 2806203 h 6858000"/>
              <a:gd name="connsiteX191" fmla="*/ 3322968 w 12192000"/>
              <a:gd name="connsiteY191" fmla="*/ 2711536 h 6858000"/>
              <a:gd name="connsiteX192" fmla="*/ 3340701 w 12192000"/>
              <a:gd name="connsiteY192" fmla="*/ 2616868 h 6858000"/>
              <a:gd name="connsiteX193" fmla="*/ 3372033 w 12192000"/>
              <a:gd name="connsiteY193" fmla="*/ 2444361 h 6858000"/>
              <a:gd name="connsiteX194" fmla="*/ 3463464 w 12192000"/>
              <a:gd name="connsiteY194" fmla="*/ 2315247 h 6858000"/>
              <a:gd name="connsiteX195" fmla="*/ 3209811 w 12192000"/>
              <a:gd name="connsiteY195" fmla="*/ 1817780 h 6858000"/>
              <a:gd name="connsiteX196" fmla="*/ 3186123 w 12192000"/>
              <a:gd name="connsiteY196" fmla="*/ 1870978 h 6858000"/>
              <a:gd name="connsiteX197" fmla="*/ 3168357 w 12192000"/>
              <a:gd name="connsiteY197" fmla="*/ 1918265 h 6858000"/>
              <a:gd name="connsiteX198" fmla="*/ 3132827 w 12192000"/>
              <a:gd name="connsiteY198" fmla="*/ 2012839 h 6858000"/>
              <a:gd name="connsiteX199" fmla="*/ 3079531 w 12192000"/>
              <a:gd name="connsiteY199" fmla="*/ 2172434 h 6858000"/>
              <a:gd name="connsiteX200" fmla="*/ 3026234 w 12192000"/>
              <a:gd name="connsiteY200" fmla="*/ 2414781 h 6858000"/>
              <a:gd name="connsiteX201" fmla="*/ 3020312 w 12192000"/>
              <a:gd name="connsiteY201" fmla="*/ 2450246 h 6858000"/>
              <a:gd name="connsiteX202" fmla="*/ 3014390 w 12192000"/>
              <a:gd name="connsiteY202" fmla="*/ 2521177 h 6858000"/>
              <a:gd name="connsiteX203" fmla="*/ 3008468 w 12192000"/>
              <a:gd name="connsiteY203" fmla="*/ 2627573 h 6858000"/>
              <a:gd name="connsiteX204" fmla="*/ 3103217 w 12192000"/>
              <a:gd name="connsiteY204" fmla="*/ 2160613 h 6858000"/>
              <a:gd name="connsiteX205" fmla="*/ 3209811 w 12192000"/>
              <a:gd name="connsiteY205" fmla="*/ 1817780 h 6858000"/>
              <a:gd name="connsiteX206" fmla="*/ 7779324 w 12192000"/>
              <a:gd name="connsiteY206" fmla="*/ 1291182 h 6858000"/>
              <a:gd name="connsiteX207" fmla="*/ 7838857 w 12192000"/>
              <a:gd name="connsiteY207" fmla="*/ 1316288 h 6858000"/>
              <a:gd name="connsiteX208" fmla="*/ 7872286 w 12192000"/>
              <a:gd name="connsiteY208" fmla="*/ 1334256 h 6858000"/>
              <a:gd name="connsiteX209" fmla="*/ 7909911 w 12192000"/>
              <a:gd name="connsiteY209" fmla="*/ 1374945 h 6858000"/>
              <a:gd name="connsiteX210" fmla="*/ 7962332 w 12192000"/>
              <a:gd name="connsiteY210" fmla="*/ 1428241 h 6858000"/>
              <a:gd name="connsiteX211" fmla="*/ 7985958 w 12192000"/>
              <a:gd name="connsiteY211" fmla="*/ 1440085 h 6858000"/>
              <a:gd name="connsiteX212" fmla="*/ 7917779 w 12192000"/>
              <a:gd name="connsiteY212" fmla="*/ 1358711 h 6858000"/>
              <a:gd name="connsiteX213" fmla="*/ 8046577 w 12192000"/>
              <a:gd name="connsiteY213" fmla="*/ 1427940 h 6858000"/>
              <a:gd name="connsiteX214" fmla="*/ 8107898 w 12192000"/>
              <a:gd name="connsiteY214" fmla="*/ 1469564 h 6858000"/>
              <a:gd name="connsiteX215" fmla="*/ 8164758 w 12192000"/>
              <a:gd name="connsiteY215" fmla="*/ 1539922 h 6858000"/>
              <a:gd name="connsiteX216" fmla="*/ 8247489 w 12192000"/>
              <a:gd name="connsiteY216" fmla="*/ 1652380 h 6858000"/>
              <a:gd name="connsiteX217" fmla="*/ 8318399 w 12192000"/>
              <a:gd name="connsiteY217" fmla="*/ 1758918 h 6858000"/>
              <a:gd name="connsiteX218" fmla="*/ 8353854 w 12192000"/>
              <a:gd name="connsiteY218" fmla="*/ 1806269 h 6858000"/>
              <a:gd name="connsiteX219" fmla="*/ 8383401 w 12192000"/>
              <a:gd name="connsiteY219" fmla="*/ 1859537 h 6858000"/>
              <a:gd name="connsiteX220" fmla="*/ 8442492 w 12192000"/>
              <a:gd name="connsiteY220" fmla="*/ 1948319 h 6858000"/>
              <a:gd name="connsiteX221" fmla="*/ 8389309 w 12192000"/>
              <a:gd name="connsiteY221" fmla="*/ 1829944 h 6858000"/>
              <a:gd name="connsiteX222" fmla="*/ 8371583 w 12192000"/>
              <a:gd name="connsiteY222" fmla="*/ 1788511 h 6858000"/>
              <a:gd name="connsiteX223" fmla="*/ 8342035 w 12192000"/>
              <a:gd name="connsiteY223" fmla="*/ 1747080 h 6858000"/>
              <a:gd name="connsiteX224" fmla="*/ 8282944 w 12192000"/>
              <a:gd name="connsiteY224" fmla="*/ 1652380 h 6858000"/>
              <a:gd name="connsiteX225" fmla="*/ 8210002 w 12192000"/>
              <a:gd name="connsiteY225" fmla="*/ 1545379 h 6858000"/>
              <a:gd name="connsiteX226" fmla="*/ 8200180 w 12192000"/>
              <a:gd name="connsiteY226" fmla="*/ 1532201 h 6858000"/>
              <a:gd name="connsiteX227" fmla="*/ 8232857 w 12192000"/>
              <a:gd name="connsiteY227" fmla="*/ 1554382 h 6858000"/>
              <a:gd name="connsiteX228" fmla="*/ 8401397 w 12192000"/>
              <a:gd name="connsiteY228" fmla="*/ 1694133 h 6858000"/>
              <a:gd name="connsiteX229" fmla="*/ 8655686 w 12192000"/>
              <a:gd name="connsiteY229" fmla="*/ 1995816 h 6858000"/>
              <a:gd name="connsiteX230" fmla="*/ 8714822 w 12192000"/>
              <a:gd name="connsiteY230" fmla="*/ 2084547 h 6858000"/>
              <a:gd name="connsiteX231" fmla="*/ 8762132 w 12192000"/>
              <a:gd name="connsiteY231" fmla="*/ 2173278 h 6858000"/>
              <a:gd name="connsiteX232" fmla="*/ 8833098 w 12192000"/>
              <a:gd name="connsiteY232" fmla="*/ 2321162 h 6858000"/>
              <a:gd name="connsiteX233" fmla="*/ 8880406 w 12192000"/>
              <a:gd name="connsiteY233" fmla="*/ 2439469 h 6858000"/>
              <a:gd name="connsiteX234" fmla="*/ 8909974 w 12192000"/>
              <a:gd name="connsiteY234" fmla="*/ 2534116 h 6858000"/>
              <a:gd name="connsiteX235" fmla="*/ 8957284 w 12192000"/>
              <a:gd name="connsiteY235" fmla="*/ 2664253 h 6858000"/>
              <a:gd name="connsiteX236" fmla="*/ 8986852 w 12192000"/>
              <a:gd name="connsiteY236" fmla="*/ 2752984 h 6858000"/>
              <a:gd name="connsiteX237" fmla="*/ 9040076 w 12192000"/>
              <a:gd name="connsiteY237" fmla="*/ 2995514 h 6858000"/>
              <a:gd name="connsiteX238" fmla="*/ 9045990 w 12192000"/>
              <a:gd name="connsiteY238" fmla="*/ 3107906 h 6858000"/>
              <a:gd name="connsiteX239" fmla="*/ 9051904 w 12192000"/>
              <a:gd name="connsiteY239" fmla="*/ 3172975 h 6858000"/>
              <a:gd name="connsiteX240" fmla="*/ 9051904 w 12192000"/>
              <a:gd name="connsiteY240" fmla="*/ 3249876 h 6858000"/>
              <a:gd name="connsiteX241" fmla="*/ 9040076 w 12192000"/>
              <a:gd name="connsiteY241" fmla="*/ 3433252 h 6858000"/>
              <a:gd name="connsiteX242" fmla="*/ 9028250 w 12192000"/>
              <a:gd name="connsiteY242" fmla="*/ 3545644 h 6858000"/>
              <a:gd name="connsiteX243" fmla="*/ 9010508 w 12192000"/>
              <a:gd name="connsiteY243" fmla="*/ 3663952 h 6858000"/>
              <a:gd name="connsiteX244" fmla="*/ 8992766 w 12192000"/>
              <a:gd name="connsiteY244" fmla="*/ 3758598 h 6858000"/>
              <a:gd name="connsiteX245" fmla="*/ 8975026 w 12192000"/>
              <a:gd name="connsiteY245" fmla="*/ 3794089 h 6858000"/>
              <a:gd name="connsiteX246" fmla="*/ 8975026 w 12192000"/>
              <a:gd name="connsiteY246" fmla="*/ 3740851 h 6858000"/>
              <a:gd name="connsiteX247" fmla="*/ 8992766 w 12192000"/>
              <a:gd name="connsiteY247" fmla="*/ 3569305 h 6858000"/>
              <a:gd name="connsiteX248" fmla="*/ 8998680 w 12192000"/>
              <a:gd name="connsiteY248" fmla="*/ 3456913 h 6858000"/>
              <a:gd name="connsiteX249" fmla="*/ 8998680 w 12192000"/>
              <a:gd name="connsiteY249" fmla="*/ 3338606 h 6858000"/>
              <a:gd name="connsiteX250" fmla="*/ 8998680 w 12192000"/>
              <a:gd name="connsiteY250" fmla="*/ 3226214 h 6858000"/>
              <a:gd name="connsiteX251" fmla="*/ 8998680 w 12192000"/>
              <a:gd name="connsiteY251" fmla="*/ 3172975 h 6858000"/>
              <a:gd name="connsiteX252" fmla="*/ 8992766 w 12192000"/>
              <a:gd name="connsiteY252" fmla="*/ 3125652 h 6858000"/>
              <a:gd name="connsiteX253" fmla="*/ 8980939 w 12192000"/>
              <a:gd name="connsiteY253" fmla="*/ 2983684 h 6858000"/>
              <a:gd name="connsiteX254" fmla="*/ 8963198 w 12192000"/>
              <a:gd name="connsiteY254" fmla="*/ 2983684 h 6858000"/>
              <a:gd name="connsiteX255" fmla="*/ 8957284 w 12192000"/>
              <a:gd name="connsiteY255" fmla="*/ 3178891 h 6858000"/>
              <a:gd name="connsiteX256" fmla="*/ 8957284 w 12192000"/>
              <a:gd name="connsiteY256" fmla="*/ 3273537 h 6858000"/>
              <a:gd name="connsiteX257" fmla="*/ 8957284 w 12192000"/>
              <a:gd name="connsiteY257" fmla="*/ 3336302 h 6858000"/>
              <a:gd name="connsiteX258" fmla="*/ 8952075 w 12192000"/>
              <a:gd name="connsiteY258" fmla="*/ 3241577 h 6858000"/>
              <a:gd name="connsiteX259" fmla="*/ 8904018 w 12192000"/>
              <a:gd name="connsiteY259" fmla="*/ 2941234 h 6858000"/>
              <a:gd name="connsiteX260" fmla="*/ 8750232 w 12192000"/>
              <a:gd name="connsiteY260" fmla="*/ 2379012 h 6858000"/>
              <a:gd name="connsiteX261" fmla="*/ 8507725 w 12192000"/>
              <a:gd name="connsiteY261" fmla="*/ 1917398 h 6858000"/>
              <a:gd name="connsiteX262" fmla="*/ 8493678 w 12192000"/>
              <a:gd name="connsiteY262" fmla="*/ 1908521 h 6858000"/>
              <a:gd name="connsiteX263" fmla="*/ 8501810 w 12192000"/>
              <a:gd name="connsiteY263" fmla="*/ 1935153 h 6858000"/>
              <a:gd name="connsiteX264" fmla="*/ 8572788 w 12192000"/>
              <a:gd name="connsiteY264" fmla="*/ 2083106 h 6858000"/>
              <a:gd name="connsiteX265" fmla="*/ 8844869 w 12192000"/>
              <a:gd name="connsiteY265" fmla="*/ 2805116 h 6858000"/>
              <a:gd name="connsiteX266" fmla="*/ 8920282 w 12192000"/>
              <a:gd name="connsiteY266" fmla="*/ 3212727 h 6858000"/>
              <a:gd name="connsiteX267" fmla="*/ 8943640 w 12192000"/>
              <a:gd name="connsiteY267" fmla="*/ 3515978 h 6858000"/>
              <a:gd name="connsiteX268" fmla="*/ 8938804 w 12192000"/>
              <a:gd name="connsiteY268" fmla="*/ 3594445 h 6858000"/>
              <a:gd name="connsiteX269" fmla="*/ 8927716 w 12192000"/>
              <a:gd name="connsiteY269" fmla="*/ 3693528 h 6858000"/>
              <a:gd name="connsiteX270" fmla="*/ 8909974 w 12192000"/>
              <a:gd name="connsiteY270" fmla="*/ 3788174 h 6858000"/>
              <a:gd name="connsiteX271" fmla="*/ 8892234 w 12192000"/>
              <a:gd name="connsiteY271" fmla="*/ 3930144 h 6858000"/>
              <a:gd name="connsiteX272" fmla="*/ 8868579 w 12192000"/>
              <a:gd name="connsiteY272" fmla="*/ 4066197 h 6858000"/>
              <a:gd name="connsiteX273" fmla="*/ 8844924 w 12192000"/>
              <a:gd name="connsiteY273" fmla="*/ 4202250 h 6858000"/>
              <a:gd name="connsiteX274" fmla="*/ 8809442 w 12192000"/>
              <a:gd name="connsiteY274" fmla="*/ 4338304 h 6858000"/>
              <a:gd name="connsiteX275" fmla="*/ 8769062 w 12192000"/>
              <a:gd name="connsiteY275" fmla="*/ 4477131 h 6858000"/>
              <a:gd name="connsiteX276" fmla="*/ 8727230 w 12192000"/>
              <a:gd name="connsiteY276" fmla="*/ 4591442 h 6858000"/>
              <a:gd name="connsiteX277" fmla="*/ 8800128 w 12192000"/>
              <a:gd name="connsiteY277" fmla="*/ 4366443 h 6858000"/>
              <a:gd name="connsiteX278" fmla="*/ 8902703 w 12192000"/>
              <a:gd name="connsiteY278" fmla="*/ 3547808 h 6858000"/>
              <a:gd name="connsiteX279" fmla="*/ 8639054 w 12192000"/>
              <a:gd name="connsiteY279" fmla="*/ 2538621 h 6858000"/>
              <a:gd name="connsiteX280" fmla="*/ 8634816 w 12192000"/>
              <a:gd name="connsiteY280" fmla="*/ 2531124 h 6858000"/>
              <a:gd name="connsiteX281" fmla="*/ 8613077 w 12192000"/>
              <a:gd name="connsiteY281" fmla="*/ 2468950 h 6858000"/>
              <a:gd name="connsiteX282" fmla="*/ 8565792 w 12192000"/>
              <a:gd name="connsiteY282" fmla="*/ 2356531 h 6858000"/>
              <a:gd name="connsiteX283" fmla="*/ 8542148 w 12192000"/>
              <a:gd name="connsiteY283" fmla="*/ 2297364 h 6858000"/>
              <a:gd name="connsiteX284" fmla="*/ 8518506 w 12192000"/>
              <a:gd name="connsiteY284" fmla="*/ 2244114 h 6858000"/>
              <a:gd name="connsiteX285" fmla="*/ 8465310 w 12192000"/>
              <a:gd name="connsiteY285" fmla="*/ 2137612 h 6858000"/>
              <a:gd name="connsiteX286" fmla="*/ 8347095 w 12192000"/>
              <a:gd name="connsiteY286" fmla="*/ 1924611 h 6858000"/>
              <a:gd name="connsiteX287" fmla="*/ 8282076 w 12192000"/>
              <a:gd name="connsiteY287" fmla="*/ 1829943 h 6858000"/>
              <a:gd name="connsiteX288" fmla="*/ 8217058 w 12192000"/>
              <a:gd name="connsiteY288" fmla="*/ 1729357 h 6858000"/>
              <a:gd name="connsiteX289" fmla="*/ 8282076 w 12192000"/>
              <a:gd name="connsiteY289" fmla="*/ 1841775 h 6858000"/>
              <a:gd name="connsiteX290" fmla="*/ 8418023 w 12192000"/>
              <a:gd name="connsiteY290" fmla="*/ 2102112 h 6858000"/>
              <a:gd name="connsiteX291" fmla="*/ 8453488 w 12192000"/>
              <a:gd name="connsiteY291" fmla="*/ 2173113 h 6858000"/>
              <a:gd name="connsiteX292" fmla="*/ 8483040 w 12192000"/>
              <a:gd name="connsiteY292" fmla="*/ 2244114 h 6858000"/>
              <a:gd name="connsiteX293" fmla="*/ 8504554 w 12192000"/>
              <a:gd name="connsiteY293" fmla="*/ 2300641 h 6858000"/>
              <a:gd name="connsiteX294" fmla="*/ 8501215 w 12192000"/>
              <a:gd name="connsiteY294" fmla="*/ 2294734 h 6858000"/>
              <a:gd name="connsiteX295" fmla="*/ 8432982 w 12192000"/>
              <a:gd name="connsiteY295" fmla="*/ 2195248 h 6858000"/>
              <a:gd name="connsiteX296" fmla="*/ 8408418 w 12192000"/>
              <a:gd name="connsiteY296" fmla="*/ 2145749 h 6858000"/>
              <a:gd name="connsiteX297" fmla="*/ 8199326 w 12192000"/>
              <a:gd name="connsiteY297" fmla="*/ 1800358 h 6858000"/>
              <a:gd name="connsiteX298" fmla="*/ 8140219 w 12192000"/>
              <a:gd name="connsiteY298" fmla="*/ 1717524 h 6858000"/>
              <a:gd name="connsiteX299" fmla="*/ 8075201 w 12192000"/>
              <a:gd name="connsiteY299" fmla="*/ 1634691 h 6858000"/>
              <a:gd name="connsiteX300" fmla="*/ 8045647 w 12192000"/>
              <a:gd name="connsiteY300" fmla="*/ 1587357 h 6858000"/>
              <a:gd name="connsiteX301" fmla="*/ 8010182 w 12192000"/>
              <a:gd name="connsiteY301" fmla="*/ 1545939 h 6858000"/>
              <a:gd name="connsiteX302" fmla="*/ 7945164 w 12192000"/>
              <a:gd name="connsiteY302" fmla="*/ 1469022 h 6858000"/>
              <a:gd name="connsiteX303" fmla="*/ 7874236 w 12192000"/>
              <a:gd name="connsiteY303" fmla="*/ 1386190 h 6858000"/>
              <a:gd name="connsiteX304" fmla="*/ 7797395 w 12192000"/>
              <a:gd name="connsiteY304" fmla="*/ 1309271 h 6858000"/>
              <a:gd name="connsiteX305" fmla="*/ 7550702 w 12192000"/>
              <a:gd name="connsiteY305" fmla="*/ 1282062 h 6858000"/>
              <a:gd name="connsiteX306" fmla="*/ 7691003 w 12192000"/>
              <a:gd name="connsiteY306" fmla="*/ 1374355 h 6858000"/>
              <a:gd name="connsiteX307" fmla="*/ 7791486 w 12192000"/>
              <a:gd name="connsiteY307" fmla="*/ 1451271 h 6858000"/>
              <a:gd name="connsiteX308" fmla="*/ 7886058 w 12192000"/>
              <a:gd name="connsiteY308" fmla="*/ 1528189 h 6858000"/>
              <a:gd name="connsiteX309" fmla="*/ 8063379 w 12192000"/>
              <a:gd name="connsiteY309" fmla="*/ 1705690 h 6858000"/>
              <a:gd name="connsiteX310" fmla="*/ 8227402 w 12192000"/>
              <a:gd name="connsiteY310" fmla="*/ 1895026 h 6858000"/>
              <a:gd name="connsiteX311" fmla="*/ 8321560 w 12192000"/>
              <a:gd name="connsiteY311" fmla="*/ 2036912 h 6858000"/>
              <a:gd name="connsiteX312" fmla="*/ 8156808 w 12192000"/>
              <a:gd name="connsiteY312" fmla="*/ 1834290 h 6858000"/>
              <a:gd name="connsiteX313" fmla="*/ 7737507 w 12192000"/>
              <a:gd name="connsiteY313" fmla="*/ 1426701 h 6858000"/>
              <a:gd name="connsiteX314" fmla="*/ 7563425 w 12192000"/>
              <a:gd name="connsiteY314" fmla="*/ 1292964 h 6858000"/>
              <a:gd name="connsiteX315" fmla="*/ 7329193 w 12192000"/>
              <a:gd name="connsiteY315" fmla="*/ 1134295 h 6858000"/>
              <a:gd name="connsiteX316" fmla="*/ 7382159 w 12192000"/>
              <a:gd name="connsiteY316" fmla="*/ 1148018 h 6858000"/>
              <a:gd name="connsiteX317" fmla="*/ 7463439 w 12192000"/>
              <a:gd name="connsiteY317" fmla="*/ 1207299 h 6858000"/>
              <a:gd name="connsiteX318" fmla="*/ 7550702 w 12192000"/>
              <a:gd name="connsiteY318" fmla="*/ 1282062 h 6858000"/>
              <a:gd name="connsiteX319" fmla="*/ 7540504 w 12192000"/>
              <a:gd name="connsiteY319" fmla="*/ 1275354 h 6858000"/>
              <a:gd name="connsiteX320" fmla="*/ 7506047 w 12192000"/>
              <a:gd name="connsiteY320" fmla="*/ 1248883 h 6858000"/>
              <a:gd name="connsiteX321" fmla="*/ 3917823 w 12192000"/>
              <a:gd name="connsiteY321" fmla="*/ 974799 h 6858000"/>
              <a:gd name="connsiteX322" fmla="*/ 3908219 w 12192000"/>
              <a:gd name="connsiteY322" fmla="*/ 978487 h 6858000"/>
              <a:gd name="connsiteX323" fmla="*/ 3860937 w 12192000"/>
              <a:gd name="connsiteY323" fmla="*/ 1019787 h 6858000"/>
              <a:gd name="connsiteX324" fmla="*/ 3778193 w 12192000"/>
              <a:gd name="connsiteY324" fmla="*/ 1090589 h 6858000"/>
              <a:gd name="connsiteX325" fmla="*/ 3730911 w 12192000"/>
              <a:gd name="connsiteY325" fmla="*/ 1137790 h 6858000"/>
              <a:gd name="connsiteX326" fmla="*/ 3683629 w 12192000"/>
              <a:gd name="connsiteY326" fmla="*/ 1184992 h 6858000"/>
              <a:gd name="connsiteX327" fmla="*/ 3600886 w 12192000"/>
              <a:gd name="connsiteY327" fmla="*/ 1291193 h 6858000"/>
              <a:gd name="connsiteX328" fmla="*/ 3559514 w 12192000"/>
              <a:gd name="connsiteY328" fmla="*/ 1338394 h 6858000"/>
              <a:gd name="connsiteX329" fmla="*/ 3529963 w 12192000"/>
              <a:gd name="connsiteY329" fmla="*/ 1385596 h 6858000"/>
              <a:gd name="connsiteX330" fmla="*/ 3488591 w 12192000"/>
              <a:gd name="connsiteY330" fmla="*/ 1450496 h 6858000"/>
              <a:gd name="connsiteX331" fmla="*/ 3571334 w 12192000"/>
              <a:gd name="connsiteY331" fmla="*/ 1344294 h 6858000"/>
              <a:gd name="connsiteX332" fmla="*/ 3630437 w 12192000"/>
              <a:gd name="connsiteY332" fmla="*/ 1279393 h 6858000"/>
              <a:gd name="connsiteX333" fmla="*/ 3665899 w 12192000"/>
              <a:gd name="connsiteY333" fmla="*/ 1243991 h 6858000"/>
              <a:gd name="connsiteX334" fmla="*/ 3707271 w 12192000"/>
              <a:gd name="connsiteY334" fmla="*/ 1196791 h 6858000"/>
              <a:gd name="connsiteX335" fmla="*/ 3766373 w 12192000"/>
              <a:gd name="connsiteY335" fmla="*/ 1131891 h 6858000"/>
              <a:gd name="connsiteX336" fmla="*/ 3849116 w 12192000"/>
              <a:gd name="connsiteY336" fmla="*/ 1043387 h 6858000"/>
              <a:gd name="connsiteX337" fmla="*/ 3914128 w 12192000"/>
              <a:gd name="connsiteY337" fmla="*/ 984386 h 6858000"/>
              <a:gd name="connsiteX338" fmla="*/ 3917823 w 12192000"/>
              <a:gd name="connsiteY338" fmla="*/ 974799 h 6858000"/>
              <a:gd name="connsiteX339" fmla="*/ 7714595 w 12192000"/>
              <a:gd name="connsiteY339" fmla="*/ 881870 h 6858000"/>
              <a:gd name="connsiteX340" fmla="*/ 7702773 w 12192000"/>
              <a:gd name="connsiteY340" fmla="*/ 887788 h 6858000"/>
              <a:gd name="connsiteX341" fmla="*/ 7755969 w 12192000"/>
              <a:gd name="connsiteY341" fmla="*/ 911459 h 6858000"/>
              <a:gd name="connsiteX342" fmla="*/ 7862361 w 12192000"/>
              <a:gd name="connsiteY342" fmla="*/ 958803 h 6858000"/>
              <a:gd name="connsiteX343" fmla="*/ 8187448 w 12192000"/>
              <a:gd name="connsiteY343" fmla="*/ 1130419 h 6858000"/>
              <a:gd name="connsiteX344" fmla="*/ 8553910 w 12192000"/>
              <a:gd name="connsiteY344" fmla="*/ 1420392 h 6858000"/>
              <a:gd name="connsiteX345" fmla="*/ 8973568 w 12192000"/>
              <a:gd name="connsiteY345" fmla="*/ 1923406 h 6858000"/>
              <a:gd name="connsiteX346" fmla="*/ 9227726 w 12192000"/>
              <a:gd name="connsiteY346" fmla="*/ 2538859 h 6858000"/>
              <a:gd name="connsiteX347" fmla="*/ 9310476 w 12192000"/>
              <a:gd name="connsiteY347" fmla="*/ 3195736 h 6858000"/>
              <a:gd name="connsiteX348" fmla="*/ 9310476 w 12192000"/>
              <a:gd name="connsiteY348" fmla="*/ 3355518 h 6858000"/>
              <a:gd name="connsiteX349" fmla="*/ 9292744 w 12192000"/>
              <a:gd name="connsiteY349" fmla="*/ 3515298 h 6858000"/>
              <a:gd name="connsiteX350" fmla="*/ 9286832 w 12192000"/>
              <a:gd name="connsiteY350" fmla="*/ 3598148 h 6858000"/>
              <a:gd name="connsiteX351" fmla="*/ 9275012 w 12192000"/>
              <a:gd name="connsiteY351" fmla="*/ 3675080 h 6858000"/>
              <a:gd name="connsiteX352" fmla="*/ 9251369 w 12192000"/>
              <a:gd name="connsiteY352" fmla="*/ 3834860 h 6858000"/>
              <a:gd name="connsiteX353" fmla="*/ 9239548 w 12192000"/>
              <a:gd name="connsiteY353" fmla="*/ 3911792 h 6858000"/>
              <a:gd name="connsiteX354" fmla="*/ 9204084 w 12192000"/>
              <a:gd name="connsiteY354" fmla="*/ 4089326 h 6858000"/>
              <a:gd name="connsiteX355" fmla="*/ 9162710 w 12192000"/>
              <a:gd name="connsiteY355" fmla="*/ 4260943 h 6858000"/>
              <a:gd name="connsiteX356" fmla="*/ 9150440 w 12192000"/>
              <a:gd name="connsiteY356" fmla="*/ 4303378 h 6858000"/>
              <a:gd name="connsiteX357" fmla="*/ 9139066 w 12192000"/>
              <a:gd name="connsiteY357" fmla="*/ 4337874 h 6858000"/>
              <a:gd name="connsiteX358" fmla="*/ 9146454 w 12192000"/>
              <a:gd name="connsiteY358" fmla="*/ 4317162 h 6858000"/>
              <a:gd name="connsiteX359" fmla="*/ 9150440 w 12192000"/>
              <a:gd name="connsiteY359" fmla="*/ 4303378 h 6858000"/>
              <a:gd name="connsiteX360" fmla="*/ 9201960 w 12192000"/>
              <a:gd name="connsiteY360" fmla="*/ 4147117 h 6858000"/>
              <a:gd name="connsiteX361" fmla="*/ 9334119 w 12192000"/>
              <a:gd name="connsiteY361" fmla="*/ 3473873 h 6858000"/>
              <a:gd name="connsiteX362" fmla="*/ 9345940 w 12192000"/>
              <a:gd name="connsiteY362" fmla="*/ 2953106 h 6858000"/>
              <a:gd name="connsiteX363" fmla="*/ 9251369 w 12192000"/>
              <a:gd name="connsiteY363" fmla="*/ 2408666 h 6858000"/>
              <a:gd name="connsiteX364" fmla="*/ 9020852 w 12192000"/>
              <a:gd name="connsiteY364" fmla="*/ 1881982 h 6858000"/>
              <a:gd name="connsiteX365" fmla="*/ 8672124 w 12192000"/>
              <a:gd name="connsiteY365" fmla="*/ 1444063 h 6858000"/>
              <a:gd name="connsiteX366" fmla="*/ 8618928 w 12192000"/>
              <a:gd name="connsiteY366" fmla="*/ 1390803 h 6858000"/>
              <a:gd name="connsiteX367" fmla="*/ 8571642 w 12192000"/>
              <a:gd name="connsiteY367" fmla="*/ 1349378 h 6858000"/>
              <a:gd name="connsiteX368" fmla="*/ 8518446 w 12192000"/>
              <a:gd name="connsiteY368" fmla="*/ 1302036 h 6858000"/>
              <a:gd name="connsiteX369" fmla="*/ 8488893 w 12192000"/>
              <a:gd name="connsiteY369" fmla="*/ 1284283 h 6858000"/>
              <a:gd name="connsiteX370" fmla="*/ 8465250 w 12192000"/>
              <a:gd name="connsiteY370" fmla="*/ 1260610 h 6858000"/>
              <a:gd name="connsiteX371" fmla="*/ 8352947 w 12192000"/>
              <a:gd name="connsiteY371" fmla="*/ 1183679 h 6858000"/>
              <a:gd name="connsiteX372" fmla="*/ 8246555 w 12192000"/>
              <a:gd name="connsiteY372" fmla="*/ 1112666 h 6858000"/>
              <a:gd name="connsiteX373" fmla="*/ 8217002 w 12192000"/>
              <a:gd name="connsiteY373" fmla="*/ 1100830 h 6858000"/>
              <a:gd name="connsiteX374" fmla="*/ 8187448 w 12192000"/>
              <a:gd name="connsiteY374" fmla="*/ 1083077 h 6858000"/>
              <a:gd name="connsiteX375" fmla="*/ 8134252 w 12192000"/>
              <a:gd name="connsiteY375" fmla="*/ 1053488 h 6858000"/>
              <a:gd name="connsiteX376" fmla="*/ 8081056 w 12192000"/>
              <a:gd name="connsiteY376" fmla="*/ 1023899 h 6858000"/>
              <a:gd name="connsiteX377" fmla="*/ 8021949 w 12192000"/>
              <a:gd name="connsiteY377" fmla="*/ 994310 h 6858000"/>
              <a:gd name="connsiteX378" fmla="*/ 7909647 w 12192000"/>
              <a:gd name="connsiteY378" fmla="*/ 946967 h 6858000"/>
              <a:gd name="connsiteX379" fmla="*/ 7803255 w 12192000"/>
              <a:gd name="connsiteY379" fmla="*/ 905542 h 6858000"/>
              <a:gd name="connsiteX380" fmla="*/ 7714595 w 12192000"/>
              <a:gd name="connsiteY380" fmla="*/ 881870 h 6858000"/>
              <a:gd name="connsiteX381" fmla="*/ 6391098 w 12192000"/>
              <a:gd name="connsiteY381" fmla="*/ 710401 h 6858000"/>
              <a:gd name="connsiteX382" fmla="*/ 6491663 w 12192000"/>
              <a:gd name="connsiteY382" fmla="*/ 716347 h 6858000"/>
              <a:gd name="connsiteX383" fmla="*/ 6494677 w 12192000"/>
              <a:gd name="connsiteY383" fmla="*/ 716347 h 6858000"/>
              <a:gd name="connsiteX384" fmla="*/ 6550230 w 12192000"/>
              <a:gd name="connsiteY384" fmla="*/ 729432 h 6858000"/>
              <a:gd name="connsiteX385" fmla="*/ 6606832 w 12192000"/>
              <a:gd name="connsiteY385" fmla="*/ 747138 h 6858000"/>
              <a:gd name="connsiteX386" fmla="*/ 6358850 w 12192000"/>
              <a:gd name="connsiteY386" fmla="*/ 742490 h 6858000"/>
              <a:gd name="connsiteX387" fmla="*/ 6232122 w 12192000"/>
              <a:gd name="connsiteY387" fmla="*/ 718241 h 6858000"/>
              <a:gd name="connsiteX388" fmla="*/ 6290533 w 12192000"/>
              <a:gd name="connsiteY388" fmla="*/ 716347 h 6858000"/>
              <a:gd name="connsiteX389" fmla="*/ 6391098 w 12192000"/>
              <a:gd name="connsiteY389" fmla="*/ 710401 h 6858000"/>
              <a:gd name="connsiteX390" fmla="*/ 5734549 w 12192000"/>
              <a:gd name="connsiteY390" fmla="*/ 611096 h 6858000"/>
              <a:gd name="connsiteX391" fmla="*/ 6142389 w 12192000"/>
              <a:gd name="connsiteY391" fmla="*/ 652512 h 6858000"/>
              <a:gd name="connsiteX392" fmla="*/ 6248783 w 12192000"/>
              <a:gd name="connsiteY392" fmla="*/ 664346 h 6858000"/>
              <a:gd name="connsiteX393" fmla="*/ 6271226 w 12192000"/>
              <a:gd name="connsiteY393" fmla="*/ 669340 h 6858000"/>
              <a:gd name="connsiteX394" fmla="*/ 6296033 w 12192000"/>
              <a:gd name="connsiteY394" fmla="*/ 674858 h 6858000"/>
              <a:gd name="connsiteX395" fmla="*/ 6142644 w 12192000"/>
              <a:gd name="connsiteY395" fmla="*/ 680669 h 6858000"/>
              <a:gd name="connsiteX396" fmla="*/ 6000670 w 12192000"/>
              <a:gd name="connsiteY396" fmla="*/ 688101 h 6858000"/>
              <a:gd name="connsiteX397" fmla="*/ 5877767 w 12192000"/>
              <a:gd name="connsiteY397" fmla="*/ 704280 h 6858000"/>
              <a:gd name="connsiteX398" fmla="*/ 5698232 w 12192000"/>
              <a:gd name="connsiteY398" fmla="*/ 711083 h 6858000"/>
              <a:gd name="connsiteX399" fmla="*/ 4256407 w 12192000"/>
              <a:gd name="connsiteY399" fmla="*/ 1238068 h 6858000"/>
              <a:gd name="connsiteX400" fmla="*/ 4164022 w 12192000"/>
              <a:gd name="connsiteY400" fmla="*/ 1318971 h 6858000"/>
              <a:gd name="connsiteX401" fmla="*/ 3912905 w 12192000"/>
              <a:gd name="connsiteY401" fmla="*/ 1487094 h 6858000"/>
              <a:gd name="connsiteX402" fmla="*/ 3651224 w 12192000"/>
              <a:gd name="connsiteY402" fmla="*/ 1713357 h 6858000"/>
              <a:gd name="connsiteX403" fmla="*/ 3629767 w 12192000"/>
              <a:gd name="connsiteY403" fmla="*/ 1736397 h 6858000"/>
              <a:gd name="connsiteX404" fmla="*/ 3653970 w 12192000"/>
              <a:gd name="connsiteY404" fmla="*/ 1687941 h 6858000"/>
              <a:gd name="connsiteX405" fmla="*/ 3701255 w 12192000"/>
              <a:gd name="connsiteY405" fmla="*/ 1611024 h 6858000"/>
              <a:gd name="connsiteX406" fmla="*/ 3742631 w 12192000"/>
              <a:gd name="connsiteY406" fmla="*/ 1540023 h 6858000"/>
              <a:gd name="connsiteX407" fmla="*/ 3825381 w 12192000"/>
              <a:gd name="connsiteY407" fmla="*/ 1415773 h 6858000"/>
              <a:gd name="connsiteX408" fmla="*/ 3849024 w 12192000"/>
              <a:gd name="connsiteY408" fmla="*/ 1415773 h 6858000"/>
              <a:gd name="connsiteX409" fmla="*/ 4239133 w 12192000"/>
              <a:gd name="connsiteY409" fmla="*/ 1037100 h 6858000"/>
              <a:gd name="connsiteX410" fmla="*/ 4777009 w 12192000"/>
              <a:gd name="connsiteY410" fmla="*/ 764932 h 6858000"/>
              <a:gd name="connsiteX411" fmla="*/ 5320798 w 12192000"/>
              <a:gd name="connsiteY411" fmla="*/ 646597 h 6858000"/>
              <a:gd name="connsiteX412" fmla="*/ 5551315 w 12192000"/>
              <a:gd name="connsiteY412" fmla="*/ 622929 h 6858000"/>
              <a:gd name="connsiteX413" fmla="*/ 5734549 w 12192000"/>
              <a:gd name="connsiteY413" fmla="*/ 611096 h 6858000"/>
              <a:gd name="connsiteX414" fmla="*/ 4457690 w 12192000"/>
              <a:gd name="connsiteY414" fmla="*/ 569902 h 6858000"/>
              <a:gd name="connsiteX415" fmla="*/ 4422251 w 12192000"/>
              <a:gd name="connsiteY415" fmla="*/ 575811 h 6858000"/>
              <a:gd name="connsiteX416" fmla="*/ 4357281 w 12192000"/>
              <a:gd name="connsiteY416" fmla="*/ 587630 h 6858000"/>
              <a:gd name="connsiteX417" fmla="*/ 4256873 w 12192000"/>
              <a:gd name="connsiteY417" fmla="*/ 617178 h 6858000"/>
              <a:gd name="connsiteX418" fmla="*/ 4239152 w 12192000"/>
              <a:gd name="connsiteY418" fmla="*/ 628997 h 6858000"/>
              <a:gd name="connsiteX419" fmla="*/ 4185995 w 12192000"/>
              <a:gd name="connsiteY419" fmla="*/ 658546 h 6858000"/>
              <a:gd name="connsiteX420" fmla="*/ 4109212 w 12192000"/>
              <a:gd name="connsiteY420" fmla="*/ 705820 h 6858000"/>
              <a:gd name="connsiteX421" fmla="*/ 4067868 w 12192000"/>
              <a:gd name="connsiteY421" fmla="*/ 729459 h 6858000"/>
              <a:gd name="connsiteX422" fmla="*/ 4032430 w 12192000"/>
              <a:gd name="connsiteY422" fmla="*/ 759005 h 6858000"/>
              <a:gd name="connsiteX423" fmla="*/ 3949740 w 12192000"/>
              <a:gd name="connsiteY423" fmla="*/ 818100 h 6858000"/>
              <a:gd name="connsiteX424" fmla="*/ 3884769 w 12192000"/>
              <a:gd name="connsiteY424" fmla="*/ 877194 h 6858000"/>
              <a:gd name="connsiteX425" fmla="*/ 3819799 w 12192000"/>
              <a:gd name="connsiteY425" fmla="*/ 930379 h 6858000"/>
              <a:gd name="connsiteX426" fmla="*/ 3932021 w 12192000"/>
              <a:gd name="connsiteY426" fmla="*/ 835830 h 6858000"/>
              <a:gd name="connsiteX427" fmla="*/ 4008803 w 12192000"/>
              <a:gd name="connsiteY427" fmla="*/ 782644 h 6858000"/>
              <a:gd name="connsiteX428" fmla="*/ 4061962 w 12192000"/>
              <a:gd name="connsiteY428" fmla="*/ 747187 h 6858000"/>
              <a:gd name="connsiteX429" fmla="*/ 4014710 w 12192000"/>
              <a:gd name="connsiteY429" fmla="*/ 788553 h 6858000"/>
              <a:gd name="connsiteX430" fmla="*/ 3920208 w 12192000"/>
              <a:gd name="connsiteY430" fmla="*/ 871285 h 6858000"/>
              <a:gd name="connsiteX431" fmla="*/ 3819799 w 12192000"/>
              <a:gd name="connsiteY431" fmla="*/ 959928 h 6858000"/>
              <a:gd name="connsiteX432" fmla="*/ 3766642 w 12192000"/>
              <a:gd name="connsiteY432" fmla="*/ 1024933 h 6858000"/>
              <a:gd name="connsiteX433" fmla="*/ 3790267 w 12192000"/>
              <a:gd name="connsiteY433" fmla="*/ 1007205 h 6858000"/>
              <a:gd name="connsiteX434" fmla="*/ 3843424 w 12192000"/>
              <a:gd name="connsiteY434" fmla="*/ 959928 h 6858000"/>
              <a:gd name="connsiteX435" fmla="*/ 3937928 w 12192000"/>
              <a:gd name="connsiteY435" fmla="*/ 889013 h 6858000"/>
              <a:gd name="connsiteX436" fmla="*/ 3955646 w 12192000"/>
              <a:gd name="connsiteY436" fmla="*/ 871285 h 6858000"/>
              <a:gd name="connsiteX437" fmla="*/ 4008803 w 12192000"/>
              <a:gd name="connsiteY437" fmla="*/ 829920 h 6858000"/>
              <a:gd name="connsiteX438" fmla="*/ 4091493 w 12192000"/>
              <a:gd name="connsiteY438" fmla="*/ 770825 h 6858000"/>
              <a:gd name="connsiteX439" fmla="*/ 4185995 w 12192000"/>
              <a:gd name="connsiteY439" fmla="*/ 711731 h 6858000"/>
              <a:gd name="connsiteX440" fmla="*/ 4233247 w 12192000"/>
              <a:gd name="connsiteY440" fmla="*/ 682182 h 6858000"/>
              <a:gd name="connsiteX441" fmla="*/ 4280498 w 12192000"/>
              <a:gd name="connsiteY441" fmla="*/ 652635 h 6858000"/>
              <a:gd name="connsiteX442" fmla="*/ 4369094 w 12192000"/>
              <a:gd name="connsiteY442" fmla="*/ 611268 h 6858000"/>
              <a:gd name="connsiteX443" fmla="*/ 4434064 w 12192000"/>
              <a:gd name="connsiteY443" fmla="*/ 581720 h 6858000"/>
              <a:gd name="connsiteX444" fmla="*/ 4457690 w 12192000"/>
              <a:gd name="connsiteY444" fmla="*/ 569902 h 6858000"/>
              <a:gd name="connsiteX445" fmla="*/ 5620098 w 12192000"/>
              <a:gd name="connsiteY445" fmla="*/ 396859 h 6858000"/>
              <a:gd name="connsiteX446" fmla="*/ 5444922 w 12192000"/>
              <a:gd name="connsiteY446" fmla="*/ 398093 h 6858000"/>
              <a:gd name="connsiteX447" fmla="*/ 4824296 w 12192000"/>
              <a:gd name="connsiteY447" fmla="*/ 510512 h 6858000"/>
              <a:gd name="connsiteX448" fmla="*/ 4901136 w 12192000"/>
              <a:gd name="connsiteY448" fmla="*/ 492761 h 6858000"/>
              <a:gd name="connsiteX449" fmla="*/ 4972063 w 12192000"/>
              <a:gd name="connsiteY449" fmla="*/ 480928 h 6858000"/>
              <a:gd name="connsiteX450" fmla="*/ 5108012 w 12192000"/>
              <a:gd name="connsiteY450" fmla="*/ 457262 h 6858000"/>
              <a:gd name="connsiteX451" fmla="*/ 5338529 w 12192000"/>
              <a:gd name="connsiteY451" fmla="*/ 433595 h 6858000"/>
              <a:gd name="connsiteX452" fmla="*/ 5456744 w 12192000"/>
              <a:gd name="connsiteY452" fmla="*/ 427677 h 6858000"/>
              <a:gd name="connsiteX453" fmla="*/ 5574959 w 12192000"/>
              <a:gd name="connsiteY453" fmla="*/ 421762 h 6858000"/>
              <a:gd name="connsiteX454" fmla="*/ 5704995 w 12192000"/>
              <a:gd name="connsiteY454" fmla="*/ 421762 h 6858000"/>
              <a:gd name="connsiteX455" fmla="*/ 5858674 w 12192000"/>
              <a:gd name="connsiteY455" fmla="*/ 427677 h 6858000"/>
              <a:gd name="connsiteX456" fmla="*/ 5740460 w 12192000"/>
              <a:gd name="connsiteY456" fmla="*/ 439511 h 6858000"/>
              <a:gd name="connsiteX457" fmla="*/ 5675441 w 12192000"/>
              <a:gd name="connsiteY457" fmla="*/ 439511 h 6858000"/>
              <a:gd name="connsiteX458" fmla="*/ 5610424 w 12192000"/>
              <a:gd name="connsiteY458" fmla="*/ 445427 h 6858000"/>
              <a:gd name="connsiteX459" fmla="*/ 5515853 w 12192000"/>
              <a:gd name="connsiteY459" fmla="*/ 451345 h 6858000"/>
              <a:gd name="connsiteX460" fmla="*/ 5403548 w 12192000"/>
              <a:gd name="connsiteY460" fmla="*/ 457262 h 6858000"/>
              <a:gd name="connsiteX461" fmla="*/ 5291243 w 12192000"/>
              <a:gd name="connsiteY461" fmla="*/ 469094 h 6858000"/>
              <a:gd name="connsiteX462" fmla="*/ 5173028 w 12192000"/>
              <a:gd name="connsiteY462" fmla="*/ 480928 h 6858000"/>
              <a:gd name="connsiteX463" fmla="*/ 5054813 w 12192000"/>
              <a:gd name="connsiteY463" fmla="*/ 504594 h 6858000"/>
              <a:gd name="connsiteX464" fmla="*/ 4930689 w 12192000"/>
              <a:gd name="connsiteY464" fmla="*/ 528261 h 6858000"/>
              <a:gd name="connsiteX465" fmla="*/ 4812474 w 12192000"/>
              <a:gd name="connsiteY465" fmla="*/ 557846 h 6858000"/>
              <a:gd name="connsiteX466" fmla="*/ 4753366 w 12192000"/>
              <a:gd name="connsiteY466" fmla="*/ 575595 h 6858000"/>
              <a:gd name="connsiteX467" fmla="*/ 4694260 w 12192000"/>
              <a:gd name="connsiteY467" fmla="*/ 599263 h 6858000"/>
              <a:gd name="connsiteX468" fmla="*/ 4576045 w 12192000"/>
              <a:gd name="connsiteY468" fmla="*/ 640681 h 6858000"/>
              <a:gd name="connsiteX469" fmla="*/ 4156381 w 12192000"/>
              <a:gd name="connsiteY469" fmla="*/ 853682 h 6858000"/>
              <a:gd name="connsiteX470" fmla="*/ 4067721 w 12192000"/>
              <a:gd name="connsiteY470" fmla="*/ 918767 h 6858000"/>
              <a:gd name="connsiteX471" fmla="*/ 4026346 w 12192000"/>
              <a:gd name="connsiteY471" fmla="*/ 948350 h 6858000"/>
              <a:gd name="connsiteX472" fmla="*/ 3984970 w 12192000"/>
              <a:gd name="connsiteY472" fmla="*/ 977933 h 6858000"/>
              <a:gd name="connsiteX473" fmla="*/ 3908131 w 12192000"/>
              <a:gd name="connsiteY473" fmla="*/ 1037100 h 6858000"/>
              <a:gd name="connsiteX474" fmla="*/ 3843113 w 12192000"/>
              <a:gd name="connsiteY474" fmla="*/ 1102186 h 6858000"/>
              <a:gd name="connsiteX475" fmla="*/ 3695344 w 12192000"/>
              <a:gd name="connsiteY475" fmla="*/ 1273770 h 6858000"/>
              <a:gd name="connsiteX476" fmla="*/ 3612594 w 12192000"/>
              <a:gd name="connsiteY476" fmla="*/ 1386190 h 6858000"/>
              <a:gd name="connsiteX477" fmla="*/ 3529844 w 12192000"/>
              <a:gd name="connsiteY477" fmla="*/ 1510438 h 6858000"/>
              <a:gd name="connsiteX478" fmla="*/ 3275683 w 12192000"/>
              <a:gd name="connsiteY478" fmla="*/ 2078445 h 6858000"/>
              <a:gd name="connsiteX479" fmla="*/ 3238556 w 12192000"/>
              <a:gd name="connsiteY479" fmla="*/ 2214160 h 6858000"/>
              <a:gd name="connsiteX480" fmla="*/ 3224787 w 12192000"/>
              <a:gd name="connsiteY480" fmla="*/ 2280525 h 6858000"/>
              <a:gd name="connsiteX481" fmla="*/ 3215089 w 12192000"/>
              <a:gd name="connsiteY481" fmla="*/ 2297501 h 6858000"/>
              <a:gd name="connsiteX482" fmla="*/ 3179606 w 12192000"/>
              <a:gd name="connsiteY482" fmla="*/ 2386231 h 6858000"/>
              <a:gd name="connsiteX483" fmla="*/ 3138211 w 12192000"/>
              <a:gd name="connsiteY483" fmla="*/ 2474962 h 6858000"/>
              <a:gd name="connsiteX484" fmla="*/ 3108643 w 12192000"/>
              <a:gd name="connsiteY484" fmla="*/ 2563692 h 6858000"/>
              <a:gd name="connsiteX485" fmla="*/ 3079073 w 12192000"/>
              <a:gd name="connsiteY485" fmla="*/ 2658338 h 6858000"/>
              <a:gd name="connsiteX486" fmla="*/ 3031765 w 12192000"/>
              <a:gd name="connsiteY486" fmla="*/ 2741154 h 6858000"/>
              <a:gd name="connsiteX487" fmla="*/ 2960800 w 12192000"/>
              <a:gd name="connsiteY487" fmla="*/ 3096076 h 6858000"/>
              <a:gd name="connsiteX488" fmla="*/ 2950379 w 12192000"/>
              <a:gd name="connsiteY488" fmla="*/ 3313603 h 6858000"/>
              <a:gd name="connsiteX489" fmla="*/ 2895749 w 12192000"/>
              <a:gd name="connsiteY489" fmla="*/ 3474659 h 6858000"/>
              <a:gd name="connsiteX490" fmla="*/ 2883921 w 12192000"/>
              <a:gd name="connsiteY490" fmla="*/ 3581136 h 6858000"/>
              <a:gd name="connsiteX491" fmla="*/ 2872094 w 12192000"/>
              <a:gd name="connsiteY491" fmla="*/ 3634374 h 6858000"/>
              <a:gd name="connsiteX492" fmla="*/ 2866181 w 12192000"/>
              <a:gd name="connsiteY492" fmla="*/ 3687613 h 6858000"/>
              <a:gd name="connsiteX493" fmla="*/ 2854354 w 12192000"/>
              <a:gd name="connsiteY493" fmla="*/ 3794089 h 6858000"/>
              <a:gd name="connsiteX494" fmla="*/ 2848440 w 12192000"/>
              <a:gd name="connsiteY494" fmla="*/ 3906482 h 6858000"/>
              <a:gd name="connsiteX495" fmla="*/ 2842526 w 12192000"/>
              <a:gd name="connsiteY495" fmla="*/ 4018874 h 6858000"/>
              <a:gd name="connsiteX496" fmla="*/ 2842526 w 12192000"/>
              <a:gd name="connsiteY496" fmla="*/ 4131266 h 6858000"/>
              <a:gd name="connsiteX497" fmla="*/ 2854354 w 12192000"/>
              <a:gd name="connsiteY497" fmla="*/ 4249573 h 6858000"/>
              <a:gd name="connsiteX498" fmla="*/ 2860267 w 12192000"/>
              <a:gd name="connsiteY498" fmla="*/ 4308727 h 6858000"/>
              <a:gd name="connsiteX499" fmla="*/ 2866181 w 12192000"/>
              <a:gd name="connsiteY499" fmla="*/ 4367880 h 6858000"/>
              <a:gd name="connsiteX500" fmla="*/ 2878008 w 12192000"/>
              <a:gd name="connsiteY500" fmla="*/ 4427034 h 6858000"/>
              <a:gd name="connsiteX501" fmla="*/ 2883921 w 12192000"/>
              <a:gd name="connsiteY501" fmla="*/ 4456611 h 6858000"/>
              <a:gd name="connsiteX502" fmla="*/ 2889835 w 12192000"/>
              <a:gd name="connsiteY502" fmla="*/ 4486188 h 6858000"/>
              <a:gd name="connsiteX503" fmla="*/ 3315622 w 12192000"/>
              <a:gd name="connsiteY503" fmla="*/ 5397156 h 6858000"/>
              <a:gd name="connsiteX504" fmla="*/ 4090316 w 12192000"/>
              <a:gd name="connsiteY504" fmla="*/ 6047846 h 6858000"/>
              <a:gd name="connsiteX505" fmla="*/ 4303209 w 12192000"/>
              <a:gd name="connsiteY505" fmla="*/ 6160238 h 6858000"/>
              <a:gd name="connsiteX506" fmla="*/ 4527928 w 12192000"/>
              <a:gd name="connsiteY506" fmla="*/ 6248968 h 6858000"/>
              <a:gd name="connsiteX507" fmla="*/ 4746734 w 12192000"/>
              <a:gd name="connsiteY507" fmla="*/ 6319954 h 6858000"/>
              <a:gd name="connsiteX508" fmla="*/ 4965542 w 12192000"/>
              <a:gd name="connsiteY508" fmla="*/ 6373192 h 6858000"/>
              <a:gd name="connsiteX509" fmla="*/ 4652115 w 12192000"/>
              <a:gd name="connsiteY509" fmla="*/ 6272631 h 6858000"/>
              <a:gd name="connsiteX510" fmla="*/ 4527928 w 12192000"/>
              <a:gd name="connsiteY510" fmla="*/ 6219392 h 6858000"/>
              <a:gd name="connsiteX511" fmla="*/ 4415568 w 12192000"/>
              <a:gd name="connsiteY511" fmla="*/ 6166154 h 6858000"/>
              <a:gd name="connsiteX512" fmla="*/ 4131711 w 12192000"/>
              <a:gd name="connsiteY512" fmla="*/ 6018269 h 6858000"/>
              <a:gd name="connsiteX513" fmla="*/ 3717753 w 12192000"/>
              <a:gd name="connsiteY513" fmla="*/ 5722501 h 6858000"/>
              <a:gd name="connsiteX514" fmla="*/ 4131711 w 12192000"/>
              <a:gd name="connsiteY514" fmla="*/ 5982777 h 6858000"/>
              <a:gd name="connsiteX515" fmla="*/ 4581152 w 12192000"/>
              <a:gd name="connsiteY515" fmla="*/ 6201646 h 6858000"/>
              <a:gd name="connsiteX516" fmla="*/ 5083816 w 12192000"/>
              <a:gd name="connsiteY516" fmla="*/ 6373192 h 6858000"/>
              <a:gd name="connsiteX517" fmla="*/ 5349192 w 12192000"/>
              <a:gd name="connsiteY517" fmla="*/ 6426431 h 6858000"/>
              <a:gd name="connsiteX518" fmla="*/ 5515328 w 12192000"/>
              <a:gd name="connsiteY518" fmla="*/ 6447589 h 6858000"/>
              <a:gd name="connsiteX519" fmla="*/ 5529559 w 12192000"/>
              <a:gd name="connsiteY519" fmla="*/ 6450092 h 6858000"/>
              <a:gd name="connsiteX520" fmla="*/ 5627875 w 12192000"/>
              <a:gd name="connsiteY520" fmla="*/ 6461922 h 6858000"/>
              <a:gd name="connsiteX521" fmla="*/ 5515328 w 12192000"/>
              <a:gd name="connsiteY521" fmla="*/ 6447589 h 6858000"/>
              <a:gd name="connsiteX522" fmla="*/ 5462292 w 12192000"/>
              <a:gd name="connsiteY522" fmla="*/ 6438261 h 6858000"/>
              <a:gd name="connsiteX523" fmla="*/ 5409068 w 12192000"/>
              <a:gd name="connsiteY523" fmla="*/ 6426431 h 6858000"/>
              <a:gd name="connsiteX524" fmla="*/ 5562825 w 12192000"/>
              <a:gd name="connsiteY524" fmla="*/ 6432346 h 6858000"/>
              <a:gd name="connsiteX525" fmla="*/ 5728409 w 12192000"/>
              <a:gd name="connsiteY525" fmla="*/ 6438261 h 6858000"/>
              <a:gd name="connsiteX526" fmla="*/ 5929474 w 12192000"/>
              <a:gd name="connsiteY526" fmla="*/ 6444176 h 6858000"/>
              <a:gd name="connsiteX527" fmla="*/ 6349346 w 12192000"/>
              <a:gd name="connsiteY527" fmla="*/ 6414599 h 6858000"/>
              <a:gd name="connsiteX528" fmla="*/ 7171350 w 12192000"/>
              <a:gd name="connsiteY528" fmla="*/ 6237138 h 6858000"/>
              <a:gd name="connsiteX529" fmla="*/ 7620790 w 12192000"/>
              <a:gd name="connsiteY529" fmla="*/ 6047846 h 6858000"/>
              <a:gd name="connsiteX530" fmla="*/ 8052490 w 12192000"/>
              <a:gd name="connsiteY530" fmla="*/ 5769824 h 6858000"/>
              <a:gd name="connsiteX531" fmla="*/ 8442794 w 12192000"/>
              <a:gd name="connsiteY531" fmla="*/ 5414902 h 6858000"/>
              <a:gd name="connsiteX532" fmla="*/ 8768046 w 12192000"/>
              <a:gd name="connsiteY532" fmla="*/ 4983079 h 6858000"/>
              <a:gd name="connsiteX533" fmla="*/ 9170177 w 12192000"/>
              <a:gd name="connsiteY533" fmla="*/ 4012958 h 6858000"/>
              <a:gd name="connsiteX534" fmla="*/ 9258883 w 12192000"/>
              <a:gd name="connsiteY534" fmla="*/ 3385929 h 6858000"/>
              <a:gd name="connsiteX535" fmla="*/ 9199746 w 12192000"/>
              <a:gd name="connsiteY535" fmla="*/ 2575522 h 6858000"/>
              <a:gd name="connsiteX536" fmla="*/ 9176091 w 12192000"/>
              <a:gd name="connsiteY536" fmla="*/ 2480877 h 6858000"/>
              <a:gd name="connsiteX537" fmla="*/ 9152436 w 12192000"/>
              <a:gd name="connsiteY537" fmla="*/ 2392146 h 6858000"/>
              <a:gd name="connsiteX538" fmla="*/ 9116955 w 12192000"/>
              <a:gd name="connsiteY538" fmla="*/ 2303416 h 6858000"/>
              <a:gd name="connsiteX539" fmla="*/ 9105126 w 12192000"/>
              <a:gd name="connsiteY539" fmla="*/ 2262008 h 6858000"/>
              <a:gd name="connsiteX540" fmla="*/ 9087386 w 12192000"/>
              <a:gd name="connsiteY540" fmla="*/ 2226517 h 6858000"/>
              <a:gd name="connsiteX541" fmla="*/ 9057818 w 12192000"/>
              <a:gd name="connsiteY541" fmla="*/ 2149616 h 6858000"/>
              <a:gd name="connsiteX542" fmla="*/ 9022336 w 12192000"/>
              <a:gd name="connsiteY542" fmla="*/ 2084547 h 6858000"/>
              <a:gd name="connsiteX543" fmla="*/ 8957284 w 12192000"/>
              <a:gd name="connsiteY543" fmla="*/ 1972155 h 6858000"/>
              <a:gd name="connsiteX544" fmla="*/ 8862666 w 12192000"/>
              <a:gd name="connsiteY544" fmla="*/ 1836102 h 6858000"/>
              <a:gd name="connsiteX545" fmla="*/ 8850838 w 12192000"/>
              <a:gd name="connsiteY545" fmla="*/ 1824270 h 6858000"/>
              <a:gd name="connsiteX546" fmla="*/ 8856752 w 12192000"/>
              <a:gd name="connsiteY546" fmla="*/ 1853848 h 6858000"/>
              <a:gd name="connsiteX547" fmla="*/ 8519670 w 12192000"/>
              <a:gd name="connsiteY547" fmla="*/ 1469348 h 6858000"/>
              <a:gd name="connsiteX548" fmla="*/ 8377743 w 12192000"/>
              <a:gd name="connsiteY548" fmla="*/ 1345126 h 6858000"/>
              <a:gd name="connsiteX549" fmla="*/ 8247642 w 12192000"/>
              <a:gd name="connsiteY549" fmla="*/ 1238649 h 6858000"/>
              <a:gd name="connsiteX550" fmla="*/ 8117540 w 12192000"/>
              <a:gd name="connsiteY550" fmla="*/ 1149919 h 6858000"/>
              <a:gd name="connsiteX551" fmla="*/ 7981526 w 12192000"/>
              <a:gd name="connsiteY551" fmla="*/ 1073018 h 6858000"/>
              <a:gd name="connsiteX552" fmla="*/ 7904647 w 12192000"/>
              <a:gd name="connsiteY552" fmla="*/ 1031612 h 6858000"/>
              <a:gd name="connsiteX553" fmla="*/ 7821855 w 12192000"/>
              <a:gd name="connsiteY553" fmla="*/ 990204 h 6858000"/>
              <a:gd name="connsiteX554" fmla="*/ 7727236 w 12192000"/>
              <a:gd name="connsiteY554" fmla="*/ 948796 h 6858000"/>
              <a:gd name="connsiteX555" fmla="*/ 7620790 w 12192000"/>
              <a:gd name="connsiteY555" fmla="*/ 913303 h 6858000"/>
              <a:gd name="connsiteX556" fmla="*/ 7600883 w 12192000"/>
              <a:gd name="connsiteY556" fmla="*/ 908332 h 6858000"/>
              <a:gd name="connsiteX557" fmla="*/ 7562663 w 12192000"/>
              <a:gd name="connsiteY557" fmla="*/ 877848 h 6858000"/>
              <a:gd name="connsiteX558" fmla="*/ 7437922 w 12192000"/>
              <a:gd name="connsiteY558" fmla="*/ 788234 h 6858000"/>
              <a:gd name="connsiteX559" fmla="*/ 7202291 w 12192000"/>
              <a:gd name="connsiteY559" fmla="*/ 642484 h 6858000"/>
              <a:gd name="connsiteX560" fmla="*/ 7191449 w 12192000"/>
              <a:gd name="connsiteY560" fmla="*/ 636780 h 6858000"/>
              <a:gd name="connsiteX561" fmla="*/ 7189733 w 12192000"/>
              <a:gd name="connsiteY561" fmla="*/ 634345 h 6858000"/>
              <a:gd name="connsiteX562" fmla="*/ 7148369 w 12192000"/>
              <a:gd name="connsiteY562" fmla="*/ 610671 h 6858000"/>
              <a:gd name="connsiteX563" fmla="*/ 7006547 w 12192000"/>
              <a:gd name="connsiteY563" fmla="*/ 545564 h 6858000"/>
              <a:gd name="connsiteX564" fmla="*/ 7098048 w 12192000"/>
              <a:gd name="connsiteY564" fmla="*/ 587642 h 6858000"/>
              <a:gd name="connsiteX565" fmla="*/ 7191449 w 12192000"/>
              <a:gd name="connsiteY565" fmla="*/ 636780 h 6858000"/>
              <a:gd name="connsiteX566" fmla="*/ 7198598 w 12192000"/>
              <a:gd name="connsiteY566" fmla="*/ 646923 h 6858000"/>
              <a:gd name="connsiteX567" fmla="*/ 7225189 w 12192000"/>
              <a:gd name="connsiteY567" fmla="*/ 663940 h 6858000"/>
              <a:gd name="connsiteX568" fmla="*/ 7272463 w 12192000"/>
              <a:gd name="connsiteY568" fmla="*/ 711290 h 6858000"/>
              <a:gd name="connsiteX569" fmla="*/ 7331555 w 12192000"/>
              <a:gd name="connsiteY569" fmla="*/ 746802 h 6858000"/>
              <a:gd name="connsiteX570" fmla="*/ 7402466 w 12192000"/>
              <a:gd name="connsiteY570" fmla="*/ 800072 h 6858000"/>
              <a:gd name="connsiteX571" fmla="*/ 7484456 w 12192000"/>
              <a:gd name="connsiteY571" fmla="*/ 863700 h 6858000"/>
              <a:gd name="connsiteX572" fmla="*/ 7514891 w 12192000"/>
              <a:gd name="connsiteY572" fmla="*/ 886859 h 6858000"/>
              <a:gd name="connsiteX573" fmla="*/ 7290270 w 12192000"/>
              <a:gd name="connsiteY573" fmla="*/ 830765 h 6858000"/>
              <a:gd name="connsiteX574" fmla="*/ 7174588 w 12192000"/>
              <a:gd name="connsiteY574" fmla="*/ 811551 h 6858000"/>
              <a:gd name="connsiteX575" fmla="*/ 7159036 w 12192000"/>
              <a:gd name="connsiteY575" fmla="*/ 800432 h 6858000"/>
              <a:gd name="connsiteX576" fmla="*/ 7105840 w 12192000"/>
              <a:gd name="connsiteY576" fmla="*/ 770847 h 6858000"/>
              <a:gd name="connsiteX577" fmla="*/ 7044469 w 12192000"/>
              <a:gd name="connsiteY577" fmla="*/ 740132 h 6858000"/>
              <a:gd name="connsiteX578" fmla="*/ 7059557 w 12192000"/>
              <a:gd name="connsiteY578" fmla="*/ 740132 h 6858000"/>
              <a:gd name="connsiteX579" fmla="*/ 7071389 w 12192000"/>
              <a:gd name="connsiteY579" fmla="*/ 734185 h 6858000"/>
              <a:gd name="connsiteX580" fmla="*/ 7024803 w 12192000"/>
              <a:gd name="connsiteY580" fmla="*/ 722294 h 6858000"/>
              <a:gd name="connsiteX581" fmla="*/ 7000903 w 12192000"/>
              <a:gd name="connsiteY581" fmla="*/ 718632 h 6858000"/>
              <a:gd name="connsiteX582" fmla="*/ 6910786 w 12192000"/>
              <a:gd name="connsiteY582" fmla="*/ 676181 h 6858000"/>
              <a:gd name="connsiteX583" fmla="*/ 6709821 w 12192000"/>
              <a:gd name="connsiteY583" fmla="*/ 593346 h 6858000"/>
              <a:gd name="connsiteX584" fmla="*/ 6603428 w 12192000"/>
              <a:gd name="connsiteY584" fmla="*/ 563762 h 6858000"/>
              <a:gd name="connsiteX585" fmla="*/ 6556141 w 12192000"/>
              <a:gd name="connsiteY585" fmla="*/ 546012 h 6858000"/>
              <a:gd name="connsiteX586" fmla="*/ 6502945 w 12192000"/>
              <a:gd name="connsiteY586" fmla="*/ 534179 h 6858000"/>
              <a:gd name="connsiteX587" fmla="*/ 6089193 w 12192000"/>
              <a:gd name="connsiteY587" fmla="*/ 463179 h 6858000"/>
              <a:gd name="connsiteX588" fmla="*/ 6101015 w 12192000"/>
              <a:gd name="connsiteY588" fmla="*/ 463179 h 6858000"/>
              <a:gd name="connsiteX589" fmla="*/ 6142389 w 12192000"/>
              <a:gd name="connsiteY589" fmla="*/ 463179 h 6858000"/>
              <a:gd name="connsiteX590" fmla="*/ 6260604 w 12192000"/>
              <a:gd name="connsiteY590" fmla="*/ 475011 h 6858000"/>
              <a:gd name="connsiteX591" fmla="*/ 6378819 w 12192000"/>
              <a:gd name="connsiteY591" fmla="*/ 486845 h 6858000"/>
              <a:gd name="connsiteX592" fmla="*/ 6412722 w 12192000"/>
              <a:gd name="connsiteY592" fmla="*/ 489359 h 6858000"/>
              <a:gd name="connsiteX593" fmla="*/ 6432015 w 12192000"/>
              <a:gd name="connsiteY593" fmla="*/ 492761 h 6858000"/>
              <a:gd name="connsiteX594" fmla="*/ 6418716 w 12192000"/>
              <a:gd name="connsiteY594" fmla="*/ 489802 h 6858000"/>
              <a:gd name="connsiteX595" fmla="*/ 6412722 w 12192000"/>
              <a:gd name="connsiteY595" fmla="*/ 489359 h 6858000"/>
              <a:gd name="connsiteX596" fmla="*/ 6183026 w 12192000"/>
              <a:gd name="connsiteY596" fmla="*/ 448849 h 6858000"/>
              <a:gd name="connsiteX597" fmla="*/ 5620098 w 12192000"/>
              <a:gd name="connsiteY597" fmla="*/ 396859 h 6858000"/>
              <a:gd name="connsiteX598" fmla="*/ 0 w 12192000"/>
              <a:gd name="connsiteY598" fmla="*/ 0 h 6858000"/>
              <a:gd name="connsiteX599" fmla="*/ 12192000 w 12192000"/>
              <a:gd name="connsiteY599" fmla="*/ 0 h 6858000"/>
              <a:gd name="connsiteX600" fmla="*/ 12192000 w 12192000"/>
              <a:gd name="connsiteY600" fmla="*/ 6858000 h 6858000"/>
              <a:gd name="connsiteX601" fmla="*/ 0 w 12192000"/>
              <a:gd name="connsiteY60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</a:cxnLst>
            <a:rect l="l" t="t" r="r" b="b"/>
            <a:pathLst>
              <a:path w="12192000" h="6858000">
                <a:moveTo>
                  <a:pt x="7079608" y="6045828"/>
                </a:moveTo>
                <a:lnTo>
                  <a:pt x="7064465" y="6054490"/>
                </a:lnTo>
                <a:lnTo>
                  <a:pt x="7037977" y="6065461"/>
                </a:lnTo>
                <a:lnTo>
                  <a:pt x="6899649" y="6107432"/>
                </a:lnTo>
                <a:lnTo>
                  <a:pt x="6979904" y="6071419"/>
                </a:lnTo>
                <a:close/>
                <a:moveTo>
                  <a:pt x="4600073" y="5849912"/>
                </a:moveTo>
                <a:lnTo>
                  <a:pt x="4839811" y="5985708"/>
                </a:lnTo>
                <a:cubicBezTo>
                  <a:pt x="5029693" y="6079635"/>
                  <a:pt x="5229181" y="6152115"/>
                  <a:pt x="5433100" y="6202408"/>
                </a:cubicBezTo>
                <a:lnTo>
                  <a:pt x="5617565" y="6237471"/>
                </a:lnTo>
                <a:lnTo>
                  <a:pt x="5592393" y="6237138"/>
                </a:lnTo>
                <a:cubicBezTo>
                  <a:pt x="5516993" y="6231223"/>
                  <a:pt x="5445659" y="6223830"/>
                  <a:pt x="5378021" y="6215141"/>
                </a:cubicBezTo>
                <a:lnTo>
                  <a:pt x="5216088" y="6190065"/>
                </a:lnTo>
                <a:lnTo>
                  <a:pt x="5173028" y="6172823"/>
                </a:lnTo>
                <a:cubicBezTo>
                  <a:pt x="5161207" y="6166907"/>
                  <a:pt x="5143474" y="6160990"/>
                  <a:pt x="5131653" y="6155074"/>
                </a:cubicBezTo>
                <a:cubicBezTo>
                  <a:pt x="5113922" y="6149156"/>
                  <a:pt x="5102100" y="6143240"/>
                  <a:pt x="5084368" y="6131407"/>
                </a:cubicBezTo>
                <a:cubicBezTo>
                  <a:pt x="5054813" y="6119573"/>
                  <a:pt x="5025261" y="6107740"/>
                  <a:pt x="4989797" y="6089990"/>
                </a:cubicBezTo>
                <a:cubicBezTo>
                  <a:pt x="4960242" y="6072239"/>
                  <a:pt x="4924778" y="6060406"/>
                  <a:pt x="4895224" y="6042656"/>
                </a:cubicBezTo>
                <a:cubicBezTo>
                  <a:pt x="4859759" y="6024905"/>
                  <a:pt x="4830207" y="6001238"/>
                  <a:pt x="4794742" y="5983489"/>
                </a:cubicBezTo>
                <a:cubicBezTo>
                  <a:pt x="4759277" y="5959822"/>
                  <a:pt x="4729724" y="5942071"/>
                  <a:pt x="4694260" y="5918404"/>
                </a:cubicBezTo>
                <a:close/>
                <a:moveTo>
                  <a:pt x="4306757" y="5594858"/>
                </a:moveTo>
                <a:lnTo>
                  <a:pt x="4373418" y="5660472"/>
                </a:lnTo>
                <a:cubicBezTo>
                  <a:pt x="4446931" y="5728885"/>
                  <a:pt x="4519708" y="5789161"/>
                  <a:pt x="4590267" y="5842782"/>
                </a:cubicBezTo>
                <a:lnTo>
                  <a:pt x="4600073" y="5849912"/>
                </a:lnTo>
                <a:lnTo>
                  <a:pt x="4562837" y="5828821"/>
                </a:lnTo>
                <a:lnTo>
                  <a:pt x="4323360" y="5654316"/>
                </a:lnTo>
                <a:lnTo>
                  <a:pt x="4321190" y="5650891"/>
                </a:lnTo>
                <a:lnTo>
                  <a:pt x="4313527" y="5640889"/>
                </a:lnTo>
                <a:lnTo>
                  <a:pt x="4320868" y="5641335"/>
                </a:lnTo>
                <a:cubicBezTo>
                  <a:pt x="4332226" y="5638838"/>
                  <a:pt x="4327794" y="5625527"/>
                  <a:pt x="4310061" y="5598901"/>
                </a:cubicBezTo>
                <a:close/>
                <a:moveTo>
                  <a:pt x="3943582" y="5270411"/>
                </a:moveTo>
                <a:lnTo>
                  <a:pt x="4081063" y="5390329"/>
                </a:lnTo>
                <a:lnTo>
                  <a:pt x="4209337" y="5484186"/>
                </a:lnTo>
                <a:lnTo>
                  <a:pt x="4215490" y="5492399"/>
                </a:lnTo>
                <a:cubicBezTo>
                  <a:pt x="4233222" y="5504233"/>
                  <a:pt x="4245044" y="5521984"/>
                  <a:pt x="4256865" y="5533817"/>
                </a:cubicBezTo>
                <a:lnTo>
                  <a:pt x="4306757" y="5594858"/>
                </a:lnTo>
                <a:lnTo>
                  <a:pt x="4262775" y="5551567"/>
                </a:lnTo>
                <a:cubicBezTo>
                  <a:pt x="4236177" y="5542692"/>
                  <a:pt x="4271642" y="5587068"/>
                  <a:pt x="4301196" y="5624787"/>
                </a:cubicBezTo>
                <a:lnTo>
                  <a:pt x="4313527" y="5640889"/>
                </a:lnTo>
                <a:lnTo>
                  <a:pt x="4304151" y="5640317"/>
                </a:lnTo>
                <a:lnTo>
                  <a:pt x="4323360" y="5654316"/>
                </a:lnTo>
                <a:lnTo>
                  <a:pt x="4332595" y="5668885"/>
                </a:lnTo>
                <a:cubicBezTo>
                  <a:pt x="4335921" y="5676928"/>
                  <a:pt x="4329271" y="5675818"/>
                  <a:pt x="4304151" y="5658068"/>
                </a:cubicBezTo>
                <a:cubicBezTo>
                  <a:pt x="4286418" y="5634401"/>
                  <a:pt x="4262775" y="5616652"/>
                  <a:pt x="4245044" y="5598901"/>
                </a:cubicBezTo>
                <a:cubicBezTo>
                  <a:pt x="4227311" y="5581150"/>
                  <a:pt x="4209579" y="5563400"/>
                  <a:pt x="4191846" y="5545651"/>
                </a:cubicBezTo>
                <a:cubicBezTo>
                  <a:pt x="4162292" y="5516066"/>
                  <a:pt x="4132740" y="5486483"/>
                  <a:pt x="4109096" y="5462816"/>
                </a:cubicBezTo>
                <a:cubicBezTo>
                  <a:pt x="4085453" y="5433232"/>
                  <a:pt x="4061810" y="5409565"/>
                  <a:pt x="4044079" y="5385898"/>
                </a:cubicBezTo>
                <a:cubicBezTo>
                  <a:pt x="4020435" y="5362231"/>
                  <a:pt x="4002703" y="5338564"/>
                  <a:pt x="3979060" y="5314897"/>
                </a:cubicBezTo>
                <a:close/>
                <a:moveTo>
                  <a:pt x="8873940" y="4913137"/>
                </a:moveTo>
                <a:cubicBezTo>
                  <a:pt x="8850248" y="4948647"/>
                  <a:pt x="8826555" y="4978237"/>
                  <a:pt x="8808786" y="5013745"/>
                </a:cubicBezTo>
                <a:cubicBezTo>
                  <a:pt x="8796940" y="5031500"/>
                  <a:pt x="8785093" y="5049255"/>
                  <a:pt x="8773246" y="5067010"/>
                </a:cubicBezTo>
                <a:cubicBezTo>
                  <a:pt x="8761401" y="5084763"/>
                  <a:pt x="8749554" y="5102518"/>
                  <a:pt x="8737708" y="5120273"/>
                </a:cubicBezTo>
                <a:cubicBezTo>
                  <a:pt x="8714016" y="5155781"/>
                  <a:pt x="8690322" y="5191290"/>
                  <a:pt x="8660706" y="5220880"/>
                </a:cubicBezTo>
                <a:cubicBezTo>
                  <a:pt x="8637013" y="5256389"/>
                  <a:pt x="8613321" y="5285980"/>
                  <a:pt x="8589628" y="5321488"/>
                </a:cubicBezTo>
                <a:cubicBezTo>
                  <a:pt x="8571859" y="5339243"/>
                  <a:pt x="8560012" y="5351079"/>
                  <a:pt x="8548166" y="5368834"/>
                </a:cubicBezTo>
                <a:cubicBezTo>
                  <a:pt x="8536318" y="5386588"/>
                  <a:pt x="8524474" y="5398424"/>
                  <a:pt x="8512626" y="5416179"/>
                </a:cubicBezTo>
                <a:cubicBezTo>
                  <a:pt x="8483010" y="5445769"/>
                  <a:pt x="8459318" y="5469441"/>
                  <a:pt x="8435624" y="5499032"/>
                </a:cubicBezTo>
                <a:cubicBezTo>
                  <a:pt x="8388239" y="5552296"/>
                  <a:pt x="8340854" y="5599641"/>
                  <a:pt x="8305315" y="5641067"/>
                </a:cubicBezTo>
                <a:cubicBezTo>
                  <a:pt x="8305315" y="5641067"/>
                  <a:pt x="8311238" y="5635149"/>
                  <a:pt x="8323085" y="5623314"/>
                </a:cubicBezTo>
                <a:cubicBezTo>
                  <a:pt x="8334932" y="5611477"/>
                  <a:pt x="8352700" y="5599641"/>
                  <a:pt x="8370470" y="5587804"/>
                </a:cubicBezTo>
                <a:cubicBezTo>
                  <a:pt x="8400086" y="5558214"/>
                  <a:pt x="8435624" y="5528623"/>
                  <a:pt x="8435624" y="5528623"/>
                </a:cubicBezTo>
                <a:cubicBezTo>
                  <a:pt x="8435624" y="5528623"/>
                  <a:pt x="8441548" y="5522704"/>
                  <a:pt x="8453394" y="5504951"/>
                </a:cubicBezTo>
                <a:cubicBezTo>
                  <a:pt x="8471164" y="5493114"/>
                  <a:pt x="8488933" y="5469441"/>
                  <a:pt x="8512626" y="5439851"/>
                </a:cubicBezTo>
                <a:cubicBezTo>
                  <a:pt x="8560012" y="5386588"/>
                  <a:pt x="8619244" y="5309653"/>
                  <a:pt x="8672552" y="5232716"/>
                </a:cubicBezTo>
                <a:cubicBezTo>
                  <a:pt x="8725861" y="5155781"/>
                  <a:pt x="8779170" y="5078845"/>
                  <a:pt x="8814708" y="5013745"/>
                </a:cubicBezTo>
                <a:cubicBezTo>
                  <a:pt x="8832478" y="4984155"/>
                  <a:pt x="8850248" y="4960483"/>
                  <a:pt x="8856172" y="4942728"/>
                </a:cubicBezTo>
                <a:cubicBezTo>
                  <a:pt x="8868018" y="4924974"/>
                  <a:pt x="8873940" y="4913137"/>
                  <a:pt x="8873940" y="4913137"/>
                </a:cubicBezTo>
                <a:close/>
                <a:moveTo>
                  <a:pt x="8717384" y="4618346"/>
                </a:moveTo>
                <a:lnTo>
                  <a:pt x="8717042" y="4619284"/>
                </a:lnTo>
                <a:lnTo>
                  <a:pt x="8714445" y="4625011"/>
                </a:lnTo>
                <a:close/>
                <a:moveTo>
                  <a:pt x="3249902" y="4525252"/>
                </a:moveTo>
                <a:lnTo>
                  <a:pt x="3333363" y="4687311"/>
                </a:lnTo>
                <a:cubicBezTo>
                  <a:pt x="3368844" y="4752380"/>
                  <a:pt x="3404327" y="4823364"/>
                  <a:pt x="3451636" y="4882519"/>
                </a:cubicBezTo>
                <a:cubicBezTo>
                  <a:pt x="3510774" y="4983079"/>
                  <a:pt x="3510774" y="4983079"/>
                  <a:pt x="3510774" y="4983079"/>
                </a:cubicBezTo>
                <a:cubicBezTo>
                  <a:pt x="3540342" y="5030402"/>
                  <a:pt x="3540342" y="5030402"/>
                  <a:pt x="3540342" y="5030402"/>
                </a:cubicBezTo>
                <a:cubicBezTo>
                  <a:pt x="3575823" y="5077726"/>
                  <a:pt x="3575823" y="5077726"/>
                  <a:pt x="3575823" y="5077726"/>
                </a:cubicBezTo>
                <a:cubicBezTo>
                  <a:pt x="3599479" y="5107302"/>
                  <a:pt x="3617220" y="5136879"/>
                  <a:pt x="3640875" y="5166457"/>
                </a:cubicBezTo>
                <a:cubicBezTo>
                  <a:pt x="3664529" y="5201948"/>
                  <a:pt x="3688185" y="5225609"/>
                  <a:pt x="3711839" y="5255187"/>
                </a:cubicBezTo>
                <a:cubicBezTo>
                  <a:pt x="3735494" y="5284764"/>
                  <a:pt x="3759148" y="5314340"/>
                  <a:pt x="3782802" y="5343918"/>
                </a:cubicBezTo>
                <a:cubicBezTo>
                  <a:pt x="3806458" y="5367579"/>
                  <a:pt x="3836026" y="5391241"/>
                  <a:pt x="3859681" y="5420817"/>
                </a:cubicBezTo>
                <a:cubicBezTo>
                  <a:pt x="4006045" y="5571659"/>
                  <a:pt x="4152409" y="5685899"/>
                  <a:pt x="4266340" y="5766035"/>
                </a:cubicBezTo>
                <a:lnTo>
                  <a:pt x="4315073" y="5798960"/>
                </a:lnTo>
                <a:lnTo>
                  <a:pt x="4327794" y="5811904"/>
                </a:lnTo>
                <a:cubicBezTo>
                  <a:pt x="4376558" y="5853320"/>
                  <a:pt x="4426430" y="5893259"/>
                  <a:pt x="4477410" y="5931440"/>
                </a:cubicBezTo>
                <a:lnTo>
                  <a:pt x="4594425" y="6013060"/>
                </a:lnTo>
                <a:lnTo>
                  <a:pt x="4492353" y="5968913"/>
                </a:lnTo>
                <a:cubicBezTo>
                  <a:pt x="4458812" y="5953571"/>
                  <a:pt x="4427395" y="5938413"/>
                  <a:pt x="4397827" y="5923624"/>
                </a:cubicBezTo>
                <a:cubicBezTo>
                  <a:pt x="4344604" y="5888131"/>
                  <a:pt x="4291381" y="5864470"/>
                  <a:pt x="4244071" y="5834893"/>
                </a:cubicBezTo>
                <a:cubicBezTo>
                  <a:pt x="4220417" y="5817147"/>
                  <a:pt x="4196762" y="5805316"/>
                  <a:pt x="4179021" y="5793486"/>
                </a:cubicBezTo>
                <a:cubicBezTo>
                  <a:pt x="4155365" y="5775739"/>
                  <a:pt x="4137625" y="5763909"/>
                  <a:pt x="4119884" y="5752078"/>
                </a:cubicBezTo>
                <a:cubicBezTo>
                  <a:pt x="4084402" y="5722501"/>
                  <a:pt x="4048919" y="5698840"/>
                  <a:pt x="4019351" y="5669262"/>
                </a:cubicBezTo>
                <a:cubicBezTo>
                  <a:pt x="3989783" y="5645601"/>
                  <a:pt x="3960214" y="5621939"/>
                  <a:pt x="3936559" y="5592363"/>
                </a:cubicBezTo>
                <a:cubicBezTo>
                  <a:pt x="3906991" y="5568702"/>
                  <a:pt x="3883337" y="5539124"/>
                  <a:pt x="3853767" y="5515462"/>
                </a:cubicBezTo>
                <a:cubicBezTo>
                  <a:pt x="3824199" y="5485886"/>
                  <a:pt x="3800545" y="5456310"/>
                  <a:pt x="3770975" y="5420817"/>
                </a:cubicBezTo>
                <a:cubicBezTo>
                  <a:pt x="3741407" y="5391241"/>
                  <a:pt x="3711839" y="5349833"/>
                  <a:pt x="3676356" y="5314340"/>
                </a:cubicBezTo>
                <a:cubicBezTo>
                  <a:pt x="3658615" y="5290679"/>
                  <a:pt x="3646788" y="5272932"/>
                  <a:pt x="3629047" y="5249271"/>
                </a:cubicBezTo>
                <a:cubicBezTo>
                  <a:pt x="3611307" y="5225609"/>
                  <a:pt x="3593566" y="5201948"/>
                  <a:pt x="3575823" y="5178287"/>
                </a:cubicBezTo>
                <a:cubicBezTo>
                  <a:pt x="3498947" y="5077726"/>
                  <a:pt x="3422068" y="4953503"/>
                  <a:pt x="3345190" y="4781957"/>
                </a:cubicBezTo>
                <a:cubicBezTo>
                  <a:pt x="3321536" y="4734634"/>
                  <a:pt x="3309708" y="4693226"/>
                  <a:pt x="3286053" y="4639988"/>
                </a:cubicBezTo>
                <a:cubicBezTo>
                  <a:pt x="3280139" y="4616327"/>
                  <a:pt x="3274225" y="4592665"/>
                  <a:pt x="3262398" y="4569004"/>
                </a:cubicBezTo>
                <a:close/>
                <a:moveTo>
                  <a:pt x="3133372" y="3885509"/>
                </a:moveTo>
                <a:lnTo>
                  <a:pt x="3144125" y="3924227"/>
                </a:lnTo>
                <a:cubicBezTo>
                  <a:pt x="3161865" y="3992254"/>
                  <a:pt x="3185520" y="4063240"/>
                  <a:pt x="3212132" y="4134962"/>
                </a:cubicBezTo>
                <a:lnTo>
                  <a:pt x="3265990" y="4270111"/>
                </a:lnTo>
                <a:lnTo>
                  <a:pt x="3271966" y="4296327"/>
                </a:lnTo>
                <a:cubicBezTo>
                  <a:pt x="3352405" y="4551515"/>
                  <a:pt x="3493017" y="4787037"/>
                  <a:pt x="3673382" y="4998994"/>
                </a:cubicBezTo>
                <a:lnTo>
                  <a:pt x="3695176" y="5022041"/>
                </a:lnTo>
                <a:lnTo>
                  <a:pt x="3696264" y="5023332"/>
                </a:lnTo>
                <a:lnTo>
                  <a:pt x="3825381" y="5237980"/>
                </a:lnTo>
                <a:lnTo>
                  <a:pt x="4034218" y="5506568"/>
                </a:lnTo>
                <a:lnTo>
                  <a:pt x="3813851" y="5278109"/>
                </a:lnTo>
                <a:cubicBezTo>
                  <a:pt x="3739929" y="5194554"/>
                  <a:pt x="3667486" y="5104345"/>
                  <a:pt x="3599479" y="5006741"/>
                </a:cubicBezTo>
                <a:cubicBezTo>
                  <a:pt x="3469377" y="4811533"/>
                  <a:pt x="3345190" y="4604495"/>
                  <a:pt x="3244657" y="4385626"/>
                </a:cubicBezTo>
                <a:lnTo>
                  <a:pt x="3198264" y="4268738"/>
                </a:lnTo>
                <a:lnTo>
                  <a:pt x="3197348" y="4261405"/>
                </a:lnTo>
                <a:cubicBezTo>
                  <a:pt x="3191433" y="4243658"/>
                  <a:pt x="3191433" y="4231827"/>
                  <a:pt x="3191433" y="4214080"/>
                </a:cubicBezTo>
                <a:cubicBezTo>
                  <a:pt x="3185520" y="4178589"/>
                  <a:pt x="3179606" y="4143096"/>
                  <a:pt x="3179606" y="4113520"/>
                </a:cubicBezTo>
                <a:cubicBezTo>
                  <a:pt x="3178868" y="4134962"/>
                  <a:pt x="3178035" y="4153633"/>
                  <a:pt x="3177111" y="4169658"/>
                </a:cubicBezTo>
                <a:lnTo>
                  <a:pt x="3174339" y="4206275"/>
                </a:lnTo>
                <a:lnTo>
                  <a:pt x="3136175" y="4089663"/>
                </a:lnTo>
                <a:lnTo>
                  <a:pt x="3132297" y="4048451"/>
                </a:lnTo>
                <a:cubicBezTo>
                  <a:pt x="3132297" y="4030704"/>
                  <a:pt x="3132297" y="4007043"/>
                  <a:pt x="3132297" y="3983381"/>
                </a:cubicBezTo>
                <a:cubicBezTo>
                  <a:pt x="3132297" y="3953805"/>
                  <a:pt x="3132297" y="3930144"/>
                  <a:pt x="3132297" y="3900566"/>
                </a:cubicBezTo>
                <a:close/>
                <a:moveTo>
                  <a:pt x="3188147" y="2749865"/>
                </a:moveTo>
                <a:lnTo>
                  <a:pt x="3180557" y="2809346"/>
                </a:lnTo>
                <a:cubicBezTo>
                  <a:pt x="3171875" y="2921579"/>
                  <a:pt x="3168551" y="3036216"/>
                  <a:pt x="3170767" y="3152333"/>
                </a:cubicBezTo>
                <a:lnTo>
                  <a:pt x="3192523" y="3478671"/>
                </a:lnTo>
                <a:lnTo>
                  <a:pt x="3179606" y="3527897"/>
                </a:lnTo>
                <a:cubicBezTo>
                  <a:pt x="3173692" y="3563390"/>
                  <a:pt x="3167779" y="3592966"/>
                  <a:pt x="3161865" y="3628459"/>
                </a:cubicBezTo>
                <a:cubicBezTo>
                  <a:pt x="3161865" y="3646206"/>
                  <a:pt x="3155952" y="3663952"/>
                  <a:pt x="3155952" y="3675782"/>
                </a:cubicBezTo>
                <a:cubicBezTo>
                  <a:pt x="3150038" y="3693528"/>
                  <a:pt x="3150038" y="3711275"/>
                  <a:pt x="3150038" y="3723105"/>
                </a:cubicBezTo>
                <a:cubicBezTo>
                  <a:pt x="3144125" y="3758598"/>
                  <a:pt x="3144125" y="3788174"/>
                  <a:pt x="3138211" y="3817752"/>
                </a:cubicBezTo>
                <a:lnTo>
                  <a:pt x="3133372" y="3885509"/>
                </a:lnTo>
                <a:lnTo>
                  <a:pt x="3114557" y="3817752"/>
                </a:lnTo>
                <a:cubicBezTo>
                  <a:pt x="3108643" y="3782259"/>
                  <a:pt x="3102729" y="3752683"/>
                  <a:pt x="3096814" y="3717190"/>
                </a:cubicBezTo>
                <a:cubicBezTo>
                  <a:pt x="3090900" y="3687613"/>
                  <a:pt x="3084987" y="3658036"/>
                  <a:pt x="3079073" y="3628459"/>
                </a:cubicBezTo>
                <a:cubicBezTo>
                  <a:pt x="3073160" y="3598883"/>
                  <a:pt x="3073160" y="3569305"/>
                  <a:pt x="3067246" y="3539729"/>
                </a:cubicBezTo>
                <a:cubicBezTo>
                  <a:pt x="3067246" y="3516067"/>
                  <a:pt x="3061333" y="3492406"/>
                  <a:pt x="3055419" y="3468744"/>
                </a:cubicBezTo>
                <a:cubicBezTo>
                  <a:pt x="3055419" y="3445083"/>
                  <a:pt x="3055419" y="3421422"/>
                  <a:pt x="3055419" y="3403675"/>
                </a:cubicBezTo>
                <a:cubicBezTo>
                  <a:pt x="3049505" y="3362268"/>
                  <a:pt x="3049505" y="3332691"/>
                  <a:pt x="3049505" y="3314945"/>
                </a:cubicBezTo>
                <a:cubicBezTo>
                  <a:pt x="3046548" y="3294241"/>
                  <a:pt x="3043592" y="3285367"/>
                  <a:pt x="3041374" y="3289065"/>
                </a:cubicBezTo>
                <a:cubicBezTo>
                  <a:pt x="3039157" y="3292762"/>
                  <a:pt x="3037678" y="3309030"/>
                  <a:pt x="3037678" y="3338606"/>
                </a:cubicBezTo>
                <a:cubicBezTo>
                  <a:pt x="3031765" y="3368183"/>
                  <a:pt x="3031765" y="3415505"/>
                  <a:pt x="3031765" y="3474659"/>
                </a:cubicBezTo>
                <a:cubicBezTo>
                  <a:pt x="3031765" y="3510152"/>
                  <a:pt x="3037678" y="3539729"/>
                  <a:pt x="3037678" y="3581136"/>
                </a:cubicBezTo>
                <a:cubicBezTo>
                  <a:pt x="3037678" y="3598883"/>
                  <a:pt x="3043592" y="3622544"/>
                  <a:pt x="3043592" y="3640291"/>
                </a:cubicBezTo>
                <a:cubicBezTo>
                  <a:pt x="3043592" y="3663952"/>
                  <a:pt x="3049505" y="3687613"/>
                  <a:pt x="3049505" y="3711275"/>
                </a:cubicBezTo>
                <a:cubicBezTo>
                  <a:pt x="3064290" y="3820709"/>
                  <a:pt x="3089423" y="3934580"/>
                  <a:pt x="3122688" y="4048451"/>
                </a:cubicBezTo>
                <a:lnTo>
                  <a:pt x="3136175" y="4089663"/>
                </a:lnTo>
                <a:lnTo>
                  <a:pt x="3138211" y="4111301"/>
                </a:lnTo>
                <a:cubicBezTo>
                  <a:pt x="3139689" y="4129787"/>
                  <a:pt x="3141167" y="4146054"/>
                  <a:pt x="3144125" y="4160843"/>
                </a:cubicBezTo>
                <a:cubicBezTo>
                  <a:pt x="3157431" y="4249573"/>
                  <a:pt x="3167410" y="4275083"/>
                  <a:pt x="3174063" y="4209921"/>
                </a:cubicBezTo>
                <a:lnTo>
                  <a:pt x="3174339" y="4206275"/>
                </a:lnTo>
                <a:lnTo>
                  <a:pt x="3178406" y="4218702"/>
                </a:lnTo>
                <a:lnTo>
                  <a:pt x="3198264" y="4268738"/>
                </a:lnTo>
                <a:lnTo>
                  <a:pt x="3203262" y="4308727"/>
                </a:lnTo>
                <a:cubicBezTo>
                  <a:pt x="3209176" y="4338304"/>
                  <a:pt x="3215089" y="4373796"/>
                  <a:pt x="3221003" y="4397458"/>
                </a:cubicBezTo>
                <a:cubicBezTo>
                  <a:pt x="3226916" y="4427034"/>
                  <a:pt x="3232830" y="4456611"/>
                  <a:pt x="3238744" y="4486188"/>
                </a:cubicBezTo>
                <a:lnTo>
                  <a:pt x="3249902" y="4525252"/>
                </a:lnTo>
                <a:lnTo>
                  <a:pt x="3232830" y="4492103"/>
                </a:lnTo>
                <a:cubicBezTo>
                  <a:pt x="3203262" y="4427034"/>
                  <a:pt x="3173692" y="4361965"/>
                  <a:pt x="3150038" y="4296896"/>
                </a:cubicBezTo>
                <a:cubicBezTo>
                  <a:pt x="3138211" y="4267320"/>
                  <a:pt x="3120470" y="4237743"/>
                  <a:pt x="3114557" y="4202250"/>
                </a:cubicBezTo>
                <a:cubicBezTo>
                  <a:pt x="3102729" y="4172674"/>
                  <a:pt x="3090900" y="4143096"/>
                  <a:pt x="3084987" y="4113520"/>
                </a:cubicBezTo>
                <a:cubicBezTo>
                  <a:pt x="3073160" y="4083943"/>
                  <a:pt x="3061333" y="4054366"/>
                  <a:pt x="3055419" y="4024789"/>
                </a:cubicBezTo>
                <a:cubicBezTo>
                  <a:pt x="3043592" y="3995213"/>
                  <a:pt x="3037678" y="3971550"/>
                  <a:pt x="3031765" y="3941974"/>
                </a:cubicBezTo>
                <a:cubicBezTo>
                  <a:pt x="3019937" y="3894651"/>
                  <a:pt x="3002197" y="3841413"/>
                  <a:pt x="2996282" y="3770428"/>
                </a:cubicBezTo>
                <a:cubicBezTo>
                  <a:pt x="2990368" y="3740851"/>
                  <a:pt x="2984454" y="3705358"/>
                  <a:pt x="2972627" y="3669867"/>
                </a:cubicBezTo>
                <a:cubicBezTo>
                  <a:pt x="2966713" y="3634374"/>
                  <a:pt x="2966713" y="3598883"/>
                  <a:pt x="2960800" y="3563390"/>
                </a:cubicBezTo>
                <a:cubicBezTo>
                  <a:pt x="2951930" y="3486491"/>
                  <a:pt x="2948973" y="3406633"/>
                  <a:pt x="2949711" y="3327515"/>
                </a:cubicBezTo>
                <a:lnTo>
                  <a:pt x="2950379" y="3313603"/>
                </a:lnTo>
                <a:lnTo>
                  <a:pt x="3022155" y="3101991"/>
                </a:lnTo>
                <a:cubicBezTo>
                  <a:pt x="3070204" y="2983684"/>
                  <a:pt x="3123426" y="2871292"/>
                  <a:pt x="3179606" y="2764815"/>
                </a:cubicBezTo>
                <a:cubicBezTo>
                  <a:pt x="3179606" y="2764815"/>
                  <a:pt x="3179606" y="2764815"/>
                  <a:pt x="3182563" y="2759639"/>
                </a:cubicBezTo>
                <a:close/>
                <a:moveTo>
                  <a:pt x="3296886" y="2564571"/>
                </a:moveTo>
                <a:lnTo>
                  <a:pt x="3290355" y="2619307"/>
                </a:lnTo>
                <a:cubicBezTo>
                  <a:pt x="3286858" y="2652922"/>
                  <a:pt x="3283810" y="2687869"/>
                  <a:pt x="3281593" y="2723368"/>
                </a:cubicBezTo>
                <a:cubicBezTo>
                  <a:pt x="3275683" y="2758869"/>
                  <a:pt x="3275683" y="2794369"/>
                  <a:pt x="3275683" y="2829870"/>
                </a:cubicBezTo>
                <a:cubicBezTo>
                  <a:pt x="3269772" y="2865370"/>
                  <a:pt x="3269772" y="2900871"/>
                  <a:pt x="3269772" y="2936371"/>
                </a:cubicBezTo>
                <a:lnTo>
                  <a:pt x="3270305" y="3005784"/>
                </a:lnTo>
                <a:lnTo>
                  <a:pt x="3268312" y="3013260"/>
                </a:lnTo>
                <a:cubicBezTo>
                  <a:pt x="3256484" y="3072414"/>
                  <a:pt x="3244657" y="3137484"/>
                  <a:pt x="3238744" y="3214383"/>
                </a:cubicBezTo>
                <a:lnTo>
                  <a:pt x="3233219" y="3275169"/>
                </a:lnTo>
                <a:lnTo>
                  <a:pt x="3222486" y="3031039"/>
                </a:lnTo>
                <a:cubicBezTo>
                  <a:pt x="3222486" y="2927496"/>
                  <a:pt x="3226919" y="2820995"/>
                  <a:pt x="3238741" y="2711536"/>
                </a:cubicBezTo>
                <a:lnTo>
                  <a:pt x="3247540" y="2649604"/>
                </a:lnTo>
                <a:lnTo>
                  <a:pt x="3268312" y="2611016"/>
                </a:lnTo>
                <a:close/>
                <a:moveTo>
                  <a:pt x="3485206" y="2288666"/>
                </a:moveTo>
                <a:lnTo>
                  <a:pt x="3454368" y="2358832"/>
                </a:lnTo>
                <a:cubicBezTo>
                  <a:pt x="3417186" y="2456218"/>
                  <a:pt x="3383640" y="2558320"/>
                  <a:pt x="3353961" y="2665248"/>
                </a:cubicBezTo>
                <a:lnTo>
                  <a:pt x="3315347" y="2832963"/>
                </a:lnTo>
                <a:lnTo>
                  <a:pt x="3312975" y="2839134"/>
                </a:lnTo>
                <a:lnTo>
                  <a:pt x="3317057" y="2823954"/>
                </a:lnTo>
                <a:cubicBezTo>
                  <a:pt x="3317057" y="2812120"/>
                  <a:pt x="3317057" y="2806203"/>
                  <a:pt x="3317057" y="2806203"/>
                </a:cubicBezTo>
                <a:cubicBezTo>
                  <a:pt x="3322968" y="2770702"/>
                  <a:pt x="3322968" y="2741119"/>
                  <a:pt x="3322968" y="2711536"/>
                </a:cubicBezTo>
                <a:cubicBezTo>
                  <a:pt x="3328879" y="2681952"/>
                  <a:pt x="3334790" y="2646451"/>
                  <a:pt x="3340701" y="2616868"/>
                </a:cubicBezTo>
                <a:lnTo>
                  <a:pt x="3372033" y="2444361"/>
                </a:lnTo>
                <a:lnTo>
                  <a:pt x="3463464" y="2315247"/>
                </a:lnTo>
                <a:close/>
                <a:moveTo>
                  <a:pt x="3209811" y="1817780"/>
                </a:moveTo>
                <a:cubicBezTo>
                  <a:pt x="3203889" y="1835512"/>
                  <a:pt x="3197967" y="1853245"/>
                  <a:pt x="3186123" y="1870978"/>
                </a:cubicBezTo>
                <a:cubicBezTo>
                  <a:pt x="3180201" y="1888711"/>
                  <a:pt x="3174279" y="1906443"/>
                  <a:pt x="3168357" y="1918265"/>
                </a:cubicBezTo>
                <a:cubicBezTo>
                  <a:pt x="3156515" y="1953730"/>
                  <a:pt x="3144671" y="1983285"/>
                  <a:pt x="3132827" y="2012839"/>
                </a:cubicBezTo>
                <a:cubicBezTo>
                  <a:pt x="3115061" y="2071949"/>
                  <a:pt x="3097297" y="2125146"/>
                  <a:pt x="3079531" y="2172434"/>
                </a:cubicBezTo>
                <a:cubicBezTo>
                  <a:pt x="3055843" y="2267009"/>
                  <a:pt x="3032156" y="2343849"/>
                  <a:pt x="3026234" y="2414781"/>
                </a:cubicBezTo>
                <a:cubicBezTo>
                  <a:pt x="3026234" y="2414781"/>
                  <a:pt x="3020312" y="2426602"/>
                  <a:pt x="3020312" y="2450246"/>
                </a:cubicBezTo>
                <a:cubicBezTo>
                  <a:pt x="3020312" y="2467980"/>
                  <a:pt x="3014390" y="2497533"/>
                  <a:pt x="3014390" y="2521177"/>
                </a:cubicBezTo>
                <a:cubicBezTo>
                  <a:pt x="3008468" y="2574375"/>
                  <a:pt x="3008468" y="2627573"/>
                  <a:pt x="3008468" y="2627573"/>
                </a:cubicBezTo>
                <a:cubicBezTo>
                  <a:pt x="3032156" y="2438424"/>
                  <a:pt x="3073608" y="2284741"/>
                  <a:pt x="3103217" y="2160613"/>
                </a:cubicBezTo>
                <a:cubicBezTo>
                  <a:pt x="3138749" y="2030572"/>
                  <a:pt x="3174279" y="1924176"/>
                  <a:pt x="3209811" y="1817780"/>
                </a:cubicBezTo>
                <a:close/>
                <a:moveTo>
                  <a:pt x="7779324" y="1291182"/>
                </a:moveTo>
                <a:lnTo>
                  <a:pt x="7838857" y="1316288"/>
                </a:lnTo>
                <a:lnTo>
                  <a:pt x="7872286" y="1334256"/>
                </a:lnTo>
                <a:lnTo>
                  <a:pt x="7909911" y="1374945"/>
                </a:lnTo>
                <a:cubicBezTo>
                  <a:pt x="7929846" y="1395671"/>
                  <a:pt x="7947566" y="1413437"/>
                  <a:pt x="7962332" y="1428241"/>
                </a:cubicBezTo>
                <a:cubicBezTo>
                  <a:pt x="7985958" y="1457850"/>
                  <a:pt x="7997771" y="1463772"/>
                  <a:pt x="7985958" y="1440085"/>
                </a:cubicBezTo>
                <a:lnTo>
                  <a:pt x="7917779" y="1358711"/>
                </a:lnTo>
                <a:lnTo>
                  <a:pt x="8046577" y="1427940"/>
                </a:lnTo>
                <a:lnTo>
                  <a:pt x="8107898" y="1469564"/>
                </a:lnTo>
                <a:lnTo>
                  <a:pt x="8164758" y="1539922"/>
                </a:lnTo>
                <a:cubicBezTo>
                  <a:pt x="8194305" y="1575435"/>
                  <a:pt x="8223851" y="1616866"/>
                  <a:pt x="8247489" y="1652380"/>
                </a:cubicBezTo>
                <a:cubicBezTo>
                  <a:pt x="8271125" y="1687892"/>
                  <a:pt x="8300671" y="1723405"/>
                  <a:pt x="8318399" y="1758918"/>
                </a:cubicBezTo>
                <a:cubicBezTo>
                  <a:pt x="8330218" y="1776674"/>
                  <a:pt x="8342035" y="1788511"/>
                  <a:pt x="8353854" y="1806269"/>
                </a:cubicBezTo>
                <a:cubicBezTo>
                  <a:pt x="8365673" y="1824025"/>
                  <a:pt x="8377492" y="1841781"/>
                  <a:pt x="8383401" y="1859537"/>
                </a:cubicBezTo>
                <a:cubicBezTo>
                  <a:pt x="8407038" y="1889132"/>
                  <a:pt x="8424766" y="1918726"/>
                  <a:pt x="8442492" y="1948319"/>
                </a:cubicBezTo>
                <a:cubicBezTo>
                  <a:pt x="8436583" y="1924644"/>
                  <a:pt x="8418856" y="1883213"/>
                  <a:pt x="8389309" y="1829944"/>
                </a:cubicBezTo>
                <a:cubicBezTo>
                  <a:pt x="8383401" y="1818106"/>
                  <a:pt x="8377492" y="1806269"/>
                  <a:pt x="8371583" y="1788511"/>
                </a:cubicBezTo>
                <a:cubicBezTo>
                  <a:pt x="8359764" y="1776674"/>
                  <a:pt x="8353854" y="1764837"/>
                  <a:pt x="8342035" y="1747080"/>
                </a:cubicBezTo>
                <a:cubicBezTo>
                  <a:pt x="8324309" y="1717487"/>
                  <a:pt x="8306580" y="1681973"/>
                  <a:pt x="8282944" y="1652380"/>
                </a:cubicBezTo>
                <a:cubicBezTo>
                  <a:pt x="8260784" y="1618346"/>
                  <a:pt x="8236409" y="1582463"/>
                  <a:pt x="8210002" y="1545379"/>
                </a:cubicBezTo>
                <a:lnTo>
                  <a:pt x="8200180" y="1532201"/>
                </a:lnTo>
                <a:lnTo>
                  <a:pt x="8232857" y="1554382"/>
                </a:lnTo>
                <a:cubicBezTo>
                  <a:pt x="8291995" y="1599486"/>
                  <a:pt x="8348175" y="1646809"/>
                  <a:pt x="8401397" y="1694133"/>
                </a:cubicBezTo>
                <a:cubicBezTo>
                  <a:pt x="8507844" y="1794694"/>
                  <a:pt x="8584722" y="1901171"/>
                  <a:pt x="8655686" y="1995816"/>
                </a:cubicBezTo>
                <a:cubicBezTo>
                  <a:pt x="8673427" y="2025393"/>
                  <a:pt x="8697082" y="2054971"/>
                  <a:pt x="8714822" y="2084547"/>
                </a:cubicBezTo>
                <a:cubicBezTo>
                  <a:pt x="8732564" y="2114123"/>
                  <a:pt x="8744392" y="2143701"/>
                  <a:pt x="8762132" y="2173278"/>
                </a:cubicBezTo>
                <a:cubicBezTo>
                  <a:pt x="8791701" y="2226517"/>
                  <a:pt x="8809442" y="2273839"/>
                  <a:pt x="8833098" y="2321162"/>
                </a:cubicBezTo>
                <a:cubicBezTo>
                  <a:pt x="8850838" y="2362570"/>
                  <a:pt x="8862666" y="2403978"/>
                  <a:pt x="8880406" y="2439469"/>
                </a:cubicBezTo>
                <a:cubicBezTo>
                  <a:pt x="8892234" y="2474962"/>
                  <a:pt x="8904060" y="2504538"/>
                  <a:pt x="8909974" y="2534116"/>
                </a:cubicBezTo>
                <a:cubicBezTo>
                  <a:pt x="8927716" y="2593269"/>
                  <a:pt x="8945458" y="2628762"/>
                  <a:pt x="8957284" y="2664253"/>
                </a:cubicBezTo>
                <a:cubicBezTo>
                  <a:pt x="8969112" y="2699746"/>
                  <a:pt x="8975026" y="2723407"/>
                  <a:pt x="8986852" y="2752984"/>
                </a:cubicBezTo>
                <a:cubicBezTo>
                  <a:pt x="9004594" y="2806223"/>
                  <a:pt x="9022336" y="2865377"/>
                  <a:pt x="9040076" y="2995514"/>
                </a:cubicBezTo>
                <a:cubicBezTo>
                  <a:pt x="9040076" y="3025092"/>
                  <a:pt x="9045990" y="3066499"/>
                  <a:pt x="9045990" y="3107906"/>
                </a:cubicBezTo>
                <a:cubicBezTo>
                  <a:pt x="9045990" y="3125652"/>
                  <a:pt x="9051904" y="3149314"/>
                  <a:pt x="9051904" y="3172975"/>
                </a:cubicBezTo>
                <a:cubicBezTo>
                  <a:pt x="9051904" y="3196637"/>
                  <a:pt x="9051904" y="3226214"/>
                  <a:pt x="9051904" y="3249876"/>
                </a:cubicBezTo>
                <a:cubicBezTo>
                  <a:pt x="9051904" y="3309030"/>
                  <a:pt x="9051904" y="3368183"/>
                  <a:pt x="9040076" y="3433252"/>
                </a:cubicBezTo>
                <a:cubicBezTo>
                  <a:pt x="9040076" y="3468744"/>
                  <a:pt x="9034163" y="3504236"/>
                  <a:pt x="9028250" y="3545644"/>
                </a:cubicBezTo>
                <a:cubicBezTo>
                  <a:pt x="9028250" y="3581136"/>
                  <a:pt x="9016422" y="3622544"/>
                  <a:pt x="9010508" y="3663952"/>
                </a:cubicBezTo>
                <a:cubicBezTo>
                  <a:pt x="9004594" y="3705358"/>
                  <a:pt x="8998680" y="3734936"/>
                  <a:pt x="8992766" y="3758598"/>
                </a:cubicBezTo>
                <a:cubicBezTo>
                  <a:pt x="8986852" y="3776344"/>
                  <a:pt x="8980939" y="3794089"/>
                  <a:pt x="8975026" y="3794089"/>
                </a:cubicBezTo>
                <a:cubicBezTo>
                  <a:pt x="8969112" y="3805920"/>
                  <a:pt x="8969112" y="3782259"/>
                  <a:pt x="8975026" y="3740851"/>
                </a:cubicBezTo>
                <a:cubicBezTo>
                  <a:pt x="8975026" y="3699443"/>
                  <a:pt x="8980939" y="3640291"/>
                  <a:pt x="8992766" y="3569305"/>
                </a:cubicBezTo>
                <a:cubicBezTo>
                  <a:pt x="8992766" y="3533814"/>
                  <a:pt x="8992766" y="3498321"/>
                  <a:pt x="8998680" y="3456913"/>
                </a:cubicBezTo>
                <a:cubicBezTo>
                  <a:pt x="8998680" y="3421422"/>
                  <a:pt x="9004594" y="3380014"/>
                  <a:pt x="8998680" y="3338606"/>
                </a:cubicBezTo>
                <a:cubicBezTo>
                  <a:pt x="8998680" y="3303113"/>
                  <a:pt x="8998680" y="3261706"/>
                  <a:pt x="8998680" y="3226214"/>
                </a:cubicBezTo>
                <a:cubicBezTo>
                  <a:pt x="8998680" y="3208468"/>
                  <a:pt x="8998680" y="3190722"/>
                  <a:pt x="8998680" y="3172975"/>
                </a:cubicBezTo>
                <a:cubicBezTo>
                  <a:pt x="8998680" y="3155230"/>
                  <a:pt x="8998680" y="3137484"/>
                  <a:pt x="8992766" y="3125652"/>
                </a:cubicBezTo>
                <a:cubicBezTo>
                  <a:pt x="8986852" y="3060583"/>
                  <a:pt x="8986852" y="3007345"/>
                  <a:pt x="8980939" y="2983684"/>
                </a:cubicBezTo>
                <a:cubicBezTo>
                  <a:pt x="8969112" y="2954108"/>
                  <a:pt x="8969112" y="2954108"/>
                  <a:pt x="8963198" y="2983684"/>
                </a:cubicBezTo>
                <a:cubicBezTo>
                  <a:pt x="8963198" y="3013260"/>
                  <a:pt x="8957284" y="3072414"/>
                  <a:pt x="8957284" y="3178891"/>
                </a:cubicBezTo>
                <a:cubicBezTo>
                  <a:pt x="8957284" y="3178891"/>
                  <a:pt x="8957284" y="3220299"/>
                  <a:pt x="8957284" y="3273537"/>
                </a:cubicBezTo>
                <a:lnTo>
                  <a:pt x="8957284" y="3336302"/>
                </a:lnTo>
                <a:lnTo>
                  <a:pt x="8952075" y="3241577"/>
                </a:lnTo>
                <a:cubicBezTo>
                  <a:pt x="8940985" y="3139491"/>
                  <a:pt x="8924718" y="3038883"/>
                  <a:pt x="8904018" y="2941234"/>
                </a:cubicBezTo>
                <a:cubicBezTo>
                  <a:pt x="8868529" y="2745936"/>
                  <a:pt x="8815296" y="2556555"/>
                  <a:pt x="8750232" y="2379012"/>
                </a:cubicBezTo>
                <a:cubicBezTo>
                  <a:pt x="8631936" y="2089024"/>
                  <a:pt x="8537300" y="1952906"/>
                  <a:pt x="8507725" y="1917398"/>
                </a:cubicBezTo>
                <a:cubicBezTo>
                  <a:pt x="8498852" y="1908521"/>
                  <a:pt x="8494418" y="1905561"/>
                  <a:pt x="8493678" y="1908521"/>
                </a:cubicBezTo>
                <a:cubicBezTo>
                  <a:pt x="8492939" y="1911480"/>
                  <a:pt x="8495896" y="1920357"/>
                  <a:pt x="8501810" y="1935153"/>
                </a:cubicBezTo>
                <a:cubicBezTo>
                  <a:pt x="8513640" y="1964743"/>
                  <a:pt x="8537300" y="2012088"/>
                  <a:pt x="8572788" y="2083106"/>
                </a:cubicBezTo>
                <a:cubicBezTo>
                  <a:pt x="8673340" y="2284322"/>
                  <a:pt x="8773892" y="2532883"/>
                  <a:pt x="8844869" y="2805116"/>
                </a:cubicBezTo>
                <a:cubicBezTo>
                  <a:pt x="8877402" y="2938275"/>
                  <a:pt x="8902538" y="3075871"/>
                  <a:pt x="8920282" y="3212727"/>
                </a:cubicBezTo>
                <a:lnTo>
                  <a:pt x="8943640" y="3515978"/>
                </a:lnTo>
                <a:lnTo>
                  <a:pt x="8938804" y="3594445"/>
                </a:lnTo>
                <a:cubicBezTo>
                  <a:pt x="8935108" y="3629938"/>
                  <a:pt x="8930672" y="3663951"/>
                  <a:pt x="8927716" y="3693528"/>
                </a:cubicBezTo>
                <a:cubicBezTo>
                  <a:pt x="8921803" y="3752683"/>
                  <a:pt x="8909974" y="3788174"/>
                  <a:pt x="8909974" y="3788174"/>
                </a:cubicBezTo>
                <a:cubicBezTo>
                  <a:pt x="8904060" y="3835497"/>
                  <a:pt x="8898147" y="3882820"/>
                  <a:pt x="8892234" y="3930144"/>
                </a:cubicBezTo>
                <a:cubicBezTo>
                  <a:pt x="8886320" y="3977466"/>
                  <a:pt x="8880406" y="4024789"/>
                  <a:pt x="8868579" y="4066197"/>
                </a:cubicBezTo>
                <a:cubicBezTo>
                  <a:pt x="8862666" y="4113520"/>
                  <a:pt x="8850838" y="4160843"/>
                  <a:pt x="8844924" y="4202250"/>
                </a:cubicBezTo>
                <a:cubicBezTo>
                  <a:pt x="8833098" y="4249573"/>
                  <a:pt x="8821270" y="4296896"/>
                  <a:pt x="8809442" y="4338304"/>
                </a:cubicBezTo>
                <a:cubicBezTo>
                  <a:pt x="8797614" y="4384148"/>
                  <a:pt x="8784308" y="4430361"/>
                  <a:pt x="8769062" y="4477131"/>
                </a:cubicBezTo>
                <a:lnTo>
                  <a:pt x="8727230" y="4591442"/>
                </a:lnTo>
                <a:lnTo>
                  <a:pt x="8800128" y="4366443"/>
                </a:lnTo>
                <a:cubicBezTo>
                  <a:pt x="8867784" y="4116377"/>
                  <a:pt x="8902703" y="3843017"/>
                  <a:pt x="8902703" y="3547808"/>
                </a:cubicBezTo>
                <a:cubicBezTo>
                  <a:pt x="8902703" y="3213385"/>
                  <a:pt x="8805890" y="2868234"/>
                  <a:pt x="8639054" y="2538621"/>
                </a:cubicBezTo>
                <a:lnTo>
                  <a:pt x="8634816" y="2531124"/>
                </a:lnTo>
                <a:lnTo>
                  <a:pt x="8613077" y="2468950"/>
                </a:lnTo>
                <a:cubicBezTo>
                  <a:pt x="8595344" y="2433448"/>
                  <a:pt x="8583523" y="2392032"/>
                  <a:pt x="8565792" y="2356531"/>
                </a:cubicBezTo>
                <a:cubicBezTo>
                  <a:pt x="8559881" y="2338782"/>
                  <a:pt x="8553970" y="2315115"/>
                  <a:pt x="8542148" y="2297364"/>
                </a:cubicBezTo>
                <a:cubicBezTo>
                  <a:pt x="8542148" y="2297364"/>
                  <a:pt x="8542148" y="2297364"/>
                  <a:pt x="8518506" y="2244114"/>
                </a:cubicBezTo>
                <a:cubicBezTo>
                  <a:pt x="8500773" y="2208613"/>
                  <a:pt x="8483040" y="2173113"/>
                  <a:pt x="8465310" y="2137612"/>
                </a:cubicBezTo>
                <a:cubicBezTo>
                  <a:pt x="8423934" y="2066611"/>
                  <a:pt x="8388469" y="1995610"/>
                  <a:pt x="8347095" y="1924611"/>
                </a:cubicBezTo>
                <a:cubicBezTo>
                  <a:pt x="8323451" y="1895026"/>
                  <a:pt x="8305719" y="1859526"/>
                  <a:pt x="8282076" y="1829943"/>
                </a:cubicBezTo>
                <a:cubicBezTo>
                  <a:pt x="8258434" y="1794442"/>
                  <a:pt x="8234790" y="1764858"/>
                  <a:pt x="8217058" y="1729357"/>
                </a:cubicBezTo>
                <a:cubicBezTo>
                  <a:pt x="8217058" y="1729357"/>
                  <a:pt x="8240701" y="1776691"/>
                  <a:pt x="8282076" y="1841775"/>
                </a:cubicBezTo>
                <a:cubicBezTo>
                  <a:pt x="8323451" y="1912776"/>
                  <a:pt x="8376649" y="2007444"/>
                  <a:pt x="8418023" y="2102112"/>
                </a:cubicBezTo>
                <a:cubicBezTo>
                  <a:pt x="8429844" y="2125779"/>
                  <a:pt x="8441666" y="2149446"/>
                  <a:pt x="8453488" y="2173113"/>
                </a:cubicBezTo>
                <a:cubicBezTo>
                  <a:pt x="8459398" y="2196780"/>
                  <a:pt x="8471220" y="2220447"/>
                  <a:pt x="8483040" y="2244114"/>
                </a:cubicBezTo>
                <a:lnTo>
                  <a:pt x="8504554" y="2300641"/>
                </a:lnTo>
                <a:lnTo>
                  <a:pt x="8501215" y="2294734"/>
                </a:lnTo>
                <a:lnTo>
                  <a:pt x="8432982" y="2195248"/>
                </a:lnTo>
                <a:lnTo>
                  <a:pt x="8408418" y="2145749"/>
                </a:lnTo>
                <a:cubicBezTo>
                  <a:pt x="8345617" y="2031111"/>
                  <a:pt x="8276166" y="1915735"/>
                  <a:pt x="8199326" y="1800358"/>
                </a:cubicBezTo>
                <a:cubicBezTo>
                  <a:pt x="8181594" y="1770775"/>
                  <a:pt x="8163862" y="1741191"/>
                  <a:pt x="8140219" y="1717524"/>
                </a:cubicBezTo>
                <a:cubicBezTo>
                  <a:pt x="8122486" y="1687941"/>
                  <a:pt x="8098843" y="1658358"/>
                  <a:pt x="8075201" y="1634691"/>
                </a:cubicBezTo>
                <a:cubicBezTo>
                  <a:pt x="8075201" y="1634691"/>
                  <a:pt x="8075201" y="1634691"/>
                  <a:pt x="8045647" y="1587357"/>
                </a:cubicBezTo>
                <a:cubicBezTo>
                  <a:pt x="8045647" y="1587357"/>
                  <a:pt x="8045647" y="1587357"/>
                  <a:pt x="8010182" y="1545939"/>
                </a:cubicBezTo>
                <a:cubicBezTo>
                  <a:pt x="7992450" y="1522272"/>
                  <a:pt x="7968808" y="1492689"/>
                  <a:pt x="7945164" y="1469022"/>
                </a:cubicBezTo>
                <a:cubicBezTo>
                  <a:pt x="7921521" y="1439439"/>
                  <a:pt x="7897878" y="1415773"/>
                  <a:pt x="7874236" y="1386190"/>
                </a:cubicBezTo>
                <a:cubicBezTo>
                  <a:pt x="7850593" y="1362521"/>
                  <a:pt x="7826949" y="1332938"/>
                  <a:pt x="7797395" y="1309271"/>
                </a:cubicBezTo>
                <a:close/>
                <a:moveTo>
                  <a:pt x="7550702" y="1282062"/>
                </a:moveTo>
                <a:lnTo>
                  <a:pt x="7691003" y="1374355"/>
                </a:lnTo>
                <a:cubicBezTo>
                  <a:pt x="7726467" y="1403939"/>
                  <a:pt x="7756021" y="1427606"/>
                  <a:pt x="7791486" y="1451271"/>
                </a:cubicBezTo>
                <a:cubicBezTo>
                  <a:pt x="7821039" y="1480855"/>
                  <a:pt x="7856504" y="1504522"/>
                  <a:pt x="7886058" y="1528189"/>
                </a:cubicBezTo>
                <a:cubicBezTo>
                  <a:pt x="7945164" y="1587357"/>
                  <a:pt x="8010182" y="1640607"/>
                  <a:pt x="8063379" y="1705690"/>
                </a:cubicBezTo>
                <a:cubicBezTo>
                  <a:pt x="8122486" y="1764858"/>
                  <a:pt x="8177161" y="1828463"/>
                  <a:pt x="8227402" y="1895026"/>
                </a:cubicBezTo>
                <a:lnTo>
                  <a:pt x="8321560" y="2036912"/>
                </a:lnTo>
                <a:lnTo>
                  <a:pt x="8156808" y="1834290"/>
                </a:lnTo>
                <a:cubicBezTo>
                  <a:pt x="8028408" y="1688524"/>
                  <a:pt x="7887524" y="1551567"/>
                  <a:pt x="7737507" y="1426701"/>
                </a:cubicBezTo>
                <a:lnTo>
                  <a:pt x="7563425" y="1292964"/>
                </a:lnTo>
                <a:close/>
                <a:moveTo>
                  <a:pt x="7329193" y="1134295"/>
                </a:moveTo>
                <a:lnTo>
                  <a:pt x="7382159" y="1148018"/>
                </a:lnTo>
                <a:lnTo>
                  <a:pt x="7463439" y="1207299"/>
                </a:lnTo>
                <a:lnTo>
                  <a:pt x="7550702" y="1282062"/>
                </a:lnTo>
                <a:lnTo>
                  <a:pt x="7540504" y="1275354"/>
                </a:lnTo>
                <a:lnTo>
                  <a:pt x="7506047" y="1248883"/>
                </a:lnTo>
                <a:close/>
                <a:moveTo>
                  <a:pt x="3917823" y="974799"/>
                </a:moveTo>
                <a:cubicBezTo>
                  <a:pt x="3917085" y="974062"/>
                  <a:pt x="3914128" y="975536"/>
                  <a:pt x="3908219" y="978487"/>
                </a:cubicBezTo>
                <a:cubicBezTo>
                  <a:pt x="3902308" y="984386"/>
                  <a:pt x="3878668" y="996187"/>
                  <a:pt x="3860937" y="1019787"/>
                </a:cubicBezTo>
                <a:cubicBezTo>
                  <a:pt x="3837296" y="1037488"/>
                  <a:pt x="3807745" y="1061089"/>
                  <a:pt x="3778193" y="1090589"/>
                </a:cubicBezTo>
                <a:cubicBezTo>
                  <a:pt x="3760462" y="1102390"/>
                  <a:pt x="3748642" y="1120090"/>
                  <a:pt x="3730911" y="1137790"/>
                </a:cubicBezTo>
                <a:cubicBezTo>
                  <a:pt x="3719091" y="1149591"/>
                  <a:pt x="3701360" y="1167290"/>
                  <a:pt x="3683629" y="1184992"/>
                </a:cubicBezTo>
                <a:cubicBezTo>
                  <a:pt x="3654077" y="1220391"/>
                  <a:pt x="3624526" y="1255793"/>
                  <a:pt x="3600886" y="1291193"/>
                </a:cubicBezTo>
                <a:cubicBezTo>
                  <a:pt x="3583155" y="1308895"/>
                  <a:pt x="3571334" y="1320694"/>
                  <a:pt x="3559514" y="1338394"/>
                </a:cubicBezTo>
                <a:cubicBezTo>
                  <a:pt x="3547694" y="1356096"/>
                  <a:pt x="3535874" y="1367895"/>
                  <a:pt x="3529963" y="1385596"/>
                </a:cubicBezTo>
                <a:cubicBezTo>
                  <a:pt x="3512232" y="1415096"/>
                  <a:pt x="3494500" y="1432797"/>
                  <a:pt x="3488591" y="1450496"/>
                </a:cubicBezTo>
                <a:cubicBezTo>
                  <a:pt x="3524052" y="1403296"/>
                  <a:pt x="3547694" y="1373795"/>
                  <a:pt x="3571334" y="1344294"/>
                </a:cubicBezTo>
                <a:cubicBezTo>
                  <a:pt x="3589065" y="1320694"/>
                  <a:pt x="3612706" y="1302994"/>
                  <a:pt x="3630437" y="1279393"/>
                </a:cubicBezTo>
                <a:cubicBezTo>
                  <a:pt x="3642257" y="1267593"/>
                  <a:pt x="3654077" y="1255793"/>
                  <a:pt x="3665899" y="1243991"/>
                </a:cubicBezTo>
                <a:cubicBezTo>
                  <a:pt x="3677719" y="1226292"/>
                  <a:pt x="3689540" y="1214492"/>
                  <a:pt x="3707271" y="1196791"/>
                </a:cubicBezTo>
                <a:cubicBezTo>
                  <a:pt x="3725000" y="1179092"/>
                  <a:pt x="3742731" y="1155491"/>
                  <a:pt x="3766373" y="1131891"/>
                </a:cubicBezTo>
                <a:cubicBezTo>
                  <a:pt x="3790014" y="1102390"/>
                  <a:pt x="3819565" y="1078789"/>
                  <a:pt x="3849116" y="1043387"/>
                </a:cubicBezTo>
                <a:cubicBezTo>
                  <a:pt x="3878668" y="1013886"/>
                  <a:pt x="3902308" y="996187"/>
                  <a:pt x="3914128" y="984386"/>
                </a:cubicBezTo>
                <a:cubicBezTo>
                  <a:pt x="3917085" y="978487"/>
                  <a:pt x="3918562" y="975536"/>
                  <a:pt x="3917823" y="974799"/>
                </a:cubicBezTo>
                <a:close/>
                <a:moveTo>
                  <a:pt x="7714595" y="881870"/>
                </a:moveTo>
                <a:cubicBezTo>
                  <a:pt x="7702773" y="881870"/>
                  <a:pt x="7696863" y="881870"/>
                  <a:pt x="7702773" y="887788"/>
                </a:cubicBezTo>
                <a:cubicBezTo>
                  <a:pt x="7714595" y="893706"/>
                  <a:pt x="7732328" y="899624"/>
                  <a:pt x="7755969" y="911459"/>
                </a:cubicBezTo>
                <a:cubicBezTo>
                  <a:pt x="7785524" y="929213"/>
                  <a:pt x="7820987" y="941050"/>
                  <a:pt x="7862361" y="958803"/>
                </a:cubicBezTo>
                <a:cubicBezTo>
                  <a:pt x="7951022" y="1000228"/>
                  <a:pt x="8063325" y="1053488"/>
                  <a:pt x="8187448" y="1130419"/>
                </a:cubicBezTo>
                <a:cubicBezTo>
                  <a:pt x="8305662" y="1207350"/>
                  <a:pt x="8435697" y="1302036"/>
                  <a:pt x="8553910" y="1420392"/>
                </a:cubicBezTo>
                <a:cubicBezTo>
                  <a:pt x="8713498" y="1562420"/>
                  <a:pt x="8861264" y="1734036"/>
                  <a:pt x="8973568" y="1923406"/>
                </a:cubicBezTo>
                <a:cubicBezTo>
                  <a:pt x="9091781" y="2118693"/>
                  <a:pt x="9174530" y="2325817"/>
                  <a:pt x="9227726" y="2538859"/>
                </a:cubicBezTo>
                <a:cubicBezTo>
                  <a:pt x="9286832" y="2757818"/>
                  <a:pt x="9310476" y="2976777"/>
                  <a:pt x="9310476" y="3195736"/>
                </a:cubicBezTo>
                <a:cubicBezTo>
                  <a:pt x="9310476" y="3248996"/>
                  <a:pt x="9310476" y="3302258"/>
                  <a:pt x="9310476" y="3355518"/>
                </a:cubicBezTo>
                <a:cubicBezTo>
                  <a:pt x="9304565" y="3408778"/>
                  <a:pt x="9298654" y="3462038"/>
                  <a:pt x="9292744" y="3515298"/>
                </a:cubicBezTo>
                <a:cubicBezTo>
                  <a:pt x="9286832" y="3598148"/>
                  <a:pt x="9286832" y="3598148"/>
                  <a:pt x="9286832" y="3598148"/>
                </a:cubicBezTo>
                <a:cubicBezTo>
                  <a:pt x="9275012" y="3675080"/>
                  <a:pt x="9275012" y="3675080"/>
                  <a:pt x="9275012" y="3675080"/>
                </a:cubicBezTo>
                <a:cubicBezTo>
                  <a:pt x="9269102" y="3728340"/>
                  <a:pt x="9263191" y="3781600"/>
                  <a:pt x="9251369" y="3834860"/>
                </a:cubicBezTo>
                <a:cubicBezTo>
                  <a:pt x="9251369" y="3834860"/>
                  <a:pt x="9245458" y="3864449"/>
                  <a:pt x="9239548" y="3911792"/>
                </a:cubicBezTo>
                <a:cubicBezTo>
                  <a:pt x="9227726" y="3959135"/>
                  <a:pt x="9221816" y="4024230"/>
                  <a:pt x="9204084" y="4089326"/>
                </a:cubicBezTo>
                <a:cubicBezTo>
                  <a:pt x="9192262" y="4148504"/>
                  <a:pt x="9180440" y="4213601"/>
                  <a:pt x="9162710" y="4260943"/>
                </a:cubicBezTo>
                <a:lnTo>
                  <a:pt x="9150440" y="4303378"/>
                </a:lnTo>
                <a:lnTo>
                  <a:pt x="9139066" y="4337874"/>
                </a:lnTo>
                <a:cubicBezTo>
                  <a:pt x="9139066" y="4337874"/>
                  <a:pt x="9142022" y="4330478"/>
                  <a:pt x="9146454" y="4317162"/>
                </a:cubicBezTo>
                <a:lnTo>
                  <a:pt x="9150440" y="4303378"/>
                </a:lnTo>
                <a:lnTo>
                  <a:pt x="9201960" y="4147117"/>
                </a:lnTo>
                <a:cubicBezTo>
                  <a:pt x="9260974" y="3947668"/>
                  <a:pt x="9307522" y="3722422"/>
                  <a:pt x="9334119" y="3473873"/>
                </a:cubicBezTo>
                <a:cubicBezTo>
                  <a:pt x="9351850" y="3308175"/>
                  <a:pt x="9351850" y="3136558"/>
                  <a:pt x="9345940" y="2953106"/>
                </a:cubicBezTo>
                <a:cubicBezTo>
                  <a:pt x="9328208" y="2775572"/>
                  <a:pt x="9304565" y="2592119"/>
                  <a:pt x="9251369" y="2408666"/>
                </a:cubicBezTo>
                <a:cubicBezTo>
                  <a:pt x="9198173" y="2225215"/>
                  <a:pt x="9121334" y="2047680"/>
                  <a:pt x="9020852" y="1881982"/>
                </a:cubicBezTo>
                <a:cubicBezTo>
                  <a:pt x="8926282" y="1716282"/>
                  <a:pt x="8802158" y="1568338"/>
                  <a:pt x="8672124" y="1444063"/>
                </a:cubicBezTo>
                <a:cubicBezTo>
                  <a:pt x="8618928" y="1390803"/>
                  <a:pt x="8618928" y="1390803"/>
                  <a:pt x="8618928" y="1390803"/>
                </a:cubicBezTo>
                <a:cubicBezTo>
                  <a:pt x="8601196" y="1378967"/>
                  <a:pt x="8583463" y="1361214"/>
                  <a:pt x="8571642" y="1349378"/>
                </a:cubicBezTo>
                <a:cubicBezTo>
                  <a:pt x="8553910" y="1331625"/>
                  <a:pt x="8536178" y="1319789"/>
                  <a:pt x="8518446" y="1302036"/>
                </a:cubicBezTo>
                <a:cubicBezTo>
                  <a:pt x="8488893" y="1284283"/>
                  <a:pt x="8488893" y="1284283"/>
                  <a:pt x="8488893" y="1284283"/>
                </a:cubicBezTo>
                <a:cubicBezTo>
                  <a:pt x="8465250" y="1260610"/>
                  <a:pt x="8465250" y="1260610"/>
                  <a:pt x="8465250" y="1260610"/>
                </a:cubicBezTo>
                <a:cubicBezTo>
                  <a:pt x="8429786" y="1236939"/>
                  <a:pt x="8388412" y="1213268"/>
                  <a:pt x="8352947" y="1183679"/>
                </a:cubicBezTo>
                <a:cubicBezTo>
                  <a:pt x="8317483" y="1160008"/>
                  <a:pt x="8282020" y="1136337"/>
                  <a:pt x="8246555" y="1112666"/>
                </a:cubicBezTo>
                <a:cubicBezTo>
                  <a:pt x="8217002" y="1100830"/>
                  <a:pt x="8217002" y="1100830"/>
                  <a:pt x="8217002" y="1100830"/>
                </a:cubicBezTo>
                <a:cubicBezTo>
                  <a:pt x="8187448" y="1083077"/>
                  <a:pt x="8187448" y="1083077"/>
                  <a:pt x="8187448" y="1083077"/>
                </a:cubicBezTo>
                <a:cubicBezTo>
                  <a:pt x="8169717" y="1071241"/>
                  <a:pt x="8151985" y="1065323"/>
                  <a:pt x="8134252" y="1053488"/>
                </a:cubicBezTo>
                <a:cubicBezTo>
                  <a:pt x="8116521" y="1041652"/>
                  <a:pt x="8098789" y="1029816"/>
                  <a:pt x="8081056" y="1023899"/>
                </a:cubicBezTo>
                <a:cubicBezTo>
                  <a:pt x="8057414" y="1012063"/>
                  <a:pt x="8039682" y="1006145"/>
                  <a:pt x="8021949" y="994310"/>
                </a:cubicBezTo>
                <a:cubicBezTo>
                  <a:pt x="7986486" y="976556"/>
                  <a:pt x="7951022" y="964719"/>
                  <a:pt x="7909647" y="946967"/>
                </a:cubicBezTo>
                <a:cubicBezTo>
                  <a:pt x="7874183" y="929213"/>
                  <a:pt x="7838720" y="917378"/>
                  <a:pt x="7803255" y="905542"/>
                </a:cubicBezTo>
                <a:cubicBezTo>
                  <a:pt x="7761880" y="893706"/>
                  <a:pt x="7732328" y="887788"/>
                  <a:pt x="7714595" y="881870"/>
                </a:cubicBezTo>
                <a:close/>
                <a:moveTo>
                  <a:pt x="6391098" y="710401"/>
                </a:moveTo>
                <a:cubicBezTo>
                  <a:pt x="6420676" y="710401"/>
                  <a:pt x="6456169" y="710401"/>
                  <a:pt x="6491663" y="716347"/>
                </a:cubicBezTo>
                <a:lnTo>
                  <a:pt x="6494677" y="716347"/>
                </a:lnTo>
                <a:lnTo>
                  <a:pt x="6550230" y="729432"/>
                </a:lnTo>
                <a:lnTo>
                  <a:pt x="6606832" y="747138"/>
                </a:lnTo>
                <a:lnTo>
                  <a:pt x="6358850" y="742490"/>
                </a:lnTo>
                <a:lnTo>
                  <a:pt x="6232122" y="718241"/>
                </a:lnTo>
                <a:lnTo>
                  <a:pt x="6290533" y="716347"/>
                </a:lnTo>
                <a:cubicBezTo>
                  <a:pt x="6326026" y="716347"/>
                  <a:pt x="6355605" y="710401"/>
                  <a:pt x="6391098" y="710401"/>
                </a:cubicBezTo>
                <a:close/>
                <a:moveTo>
                  <a:pt x="5734549" y="611096"/>
                </a:moveTo>
                <a:cubicBezTo>
                  <a:pt x="5870496" y="617013"/>
                  <a:pt x="6006443" y="634763"/>
                  <a:pt x="6142389" y="652512"/>
                </a:cubicBezTo>
                <a:cubicBezTo>
                  <a:pt x="6142389" y="652512"/>
                  <a:pt x="6142389" y="652512"/>
                  <a:pt x="6248783" y="664346"/>
                </a:cubicBezTo>
                <a:cubicBezTo>
                  <a:pt x="6248783" y="664346"/>
                  <a:pt x="6248783" y="664346"/>
                  <a:pt x="6271226" y="669340"/>
                </a:cubicBezTo>
                <a:lnTo>
                  <a:pt x="6296033" y="674858"/>
                </a:lnTo>
                <a:lnTo>
                  <a:pt x="6142644" y="680669"/>
                </a:lnTo>
                <a:cubicBezTo>
                  <a:pt x="6092362" y="680669"/>
                  <a:pt x="6045038" y="683641"/>
                  <a:pt x="6000670" y="688101"/>
                </a:cubicBezTo>
                <a:lnTo>
                  <a:pt x="5877767" y="704280"/>
                </a:lnTo>
                <a:lnTo>
                  <a:pt x="5698232" y="711083"/>
                </a:lnTo>
                <a:cubicBezTo>
                  <a:pt x="5160568" y="752526"/>
                  <a:pt x="4663538" y="920282"/>
                  <a:pt x="4256407" y="1238068"/>
                </a:cubicBezTo>
                <a:lnTo>
                  <a:pt x="4164022" y="1318971"/>
                </a:lnTo>
                <a:lnTo>
                  <a:pt x="3912905" y="1487094"/>
                </a:lnTo>
                <a:cubicBezTo>
                  <a:pt x="3821242" y="1555121"/>
                  <a:pt x="3734015" y="1630543"/>
                  <a:pt x="3651224" y="1713357"/>
                </a:cubicBezTo>
                <a:lnTo>
                  <a:pt x="3629767" y="1736397"/>
                </a:lnTo>
                <a:lnTo>
                  <a:pt x="3653970" y="1687941"/>
                </a:lnTo>
                <a:cubicBezTo>
                  <a:pt x="3671701" y="1664274"/>
                  <a:pt x="3683523" y="1640607"/>
                  <a:pt x="3701255" y="1611024"/>
                </a:cubicBezTo>
                <a:cubicBezTo>
                  <a:pt x="3713077" y="1587357"/>
                  <a:pt x="3730809" y="1563690"/>
                  <a:pt x="3742631" y="1540023"/>
                </a:cubicBezTo>
                <a:cubicBezTo>
                  <a:pt x="3772184" y="1492689"/>
                  <a:pt x="3801738" y="1457188"/>
                  <a:pt x="3825381" y="1415773"/>
                </a:cubicBezTo>
                <a:cubicBezTo>
                  <a:pt x="3825381" y="1415773"/>
                  <a:pt x="3825381" y="1415773"/>
                  <a:pt x="3849024" y="1415773"/>
                </a:cubicBezTo>
                <a:cubicBezTo>
                  <a:pt x="3943596" y="1285604"/>
                  <a:pt x="4079542" y="1149520"/>
                  <a:pt x="4239133" y="1037100"/>
                </a:cubicBezTo>
                <a:cubicBezTo>
                  <a:pt x="4398722" y="918767"/>
                  <a:pt x="4581955" y="830015"/>
                  <a:pt x="4777009" y="764932"/>
                </a:cubicBezTo>
                <a:cubicBezTo>
                  <a:pt x="4966153" y="699848"/>
                  <a:pt x="5155296" y="664346"/>
                  <a:pt x="5320798" y="646597"/>
                </a:cubicBezTo>
                <a:cubicBezTo>
                  <a:pt x="5409459" y="634763"/>
                  <a:pt x="5486298" y="622929"/>
                  <a:pt x="5551315" y="622929"/>
                </a:cubicBezTo>
                <a:cubicBezTo>
                  <a:pt x="5622244" y="622929"/>
                  <a:pt x="5681352" y="617013"/>
                  <a:pt x="5734549" y="611096"/>
                </a:cubicBezTo>
                <a:close/>
                <a:moveTo>
                  <a:pt x="4457690" y="569902"/>
                </a:moveTo>
                <a:cubicBezTo>
                  <a:pt x="4457690" y="569902"/>
                  <a:pt x="4439970" y="569902"/>
                  <a:pt x="4422251" y="575811"/>
                </a:cubicBezTo>
                <a:cubicBezTo>
                  <a:pt x="4404531" y="581720"/>
                  <a:pt x="4380906" y="581720"/>
                  <a:pt x="4357281" y="587630"/>
                </a:cubicBezTo>
                <a:cubicBezTo>
                  <a:pt x="4310030" y="605358"/>
                  <a:pt x="4256873" y="617178"/>
                  <a:pt x="4256873" y="617178"/>
                </a:cubicBezTo>
                <a:cubicBezTo>
                  <a:pt x="4256873" y="617178"/>
                  <a:pt x="4250966" y="623088"/>
                  <a:pt x="4239152" y="628997"/>
                </a:cubicBezTo>
                <a:cubicBezTo>
                  <a:pt x="4227341" y="634907"/>
                  <a:pt x="4209621" y="646725"/>
                  <a:pt x="4185995" y="658546"/>
                </a:cubicBezTo>
                <a:cubicBezTo>
                  <a:pt x="4162370" y="670363"/>
                  <a:pt x="4138744" y="688092"/>
                  <a:pt x="4109212" y="705820"/>
                </a:cubicBezTo>
                <a:cubicBezTo>
                  <a:pt x="4097400" y="711731"/>
                  <a:pt x="4085587" y="723549"/>
                  <a:pt x="4067868" y="729459"/>
                </a:cubicBezTo>
                <a:cubicBezTo>
                  <a:pt x="4056055" y="741278"/>
                  <a:pt x="4044242" y="753095"/>
                  <a:pt x="4032430" y="759005"/>
                </a:cubicBezTo>
                <a:cubicBezTo>
                  <a:pt x="4002898" y="782644"/>
                  <a:pt x="3973365" y="800372"/>
                  <a:pt x="3949740" y="818100"/>
                </a:cubicBezTo>
                <a:cubicBezTo>
                  <a:pt x="3926115" y="841738"/>
                  <a:pt x="3902489" y="859466"/>
                  <a:pt x="3884769" y="877194"/>
                </a:cubicBezTo>
                <a:cubicBezTo>
                  <a:pt x="3843424" y="906743"/>
                  <a:pt x="3819799" y="930379"/>
                  <a:pt x="3819799" y="930379"/>
                </a:cubicBezTo>
                <a:cubicBezTo>
                  <a:pt x="3867051" y="894924"/>
                  <a:pt x="3902489" y="865376"/>
                  <a:pt x="3932021" y="835830"/>
                </a:cubicBezTo>
                <a:cubicBezTo>
                  <a:pt x="3967460" y="812191"/>
                  <a:pt x="3991085" y="794463"/>
                  <a:pt x="4008803" y="782644"/>
                </a:cubicBezTo>
                <a:cubicBezTo>
                  <a:pt x="4050148" y="753095"/>
                  <a:pt x="4061962" y="747187"/>
                  <a:pt x="4061962" y="747187"/>
                </a:cubicBezTo>
                <a:cubicBezTo>
                  <a:pt x="4061962" y="753095"/>
                  <a:pt x="4044242" y="764915"/>
                  <a:pt x="4014710" y="788553"/>
                </a:cubicBezTo>
                <a:cubicBezTo>
                  <a:pt x="3991085" y="812191"/>
                  <a:pt x="3949740" y="835830"/>
                  <a:pt x="3920208" y="871285"/>
                </a:cubicBezTo>
                <a:cubicBezTo>
                  <a:pt x="3884769" y="900834"/>
                  <a:pt x="3849331" y="936290"/>
                  <a:pt x="3819799" y="959928"/>
                </a:cubicBezTo>
                <a:cubicBezTo>
                  <a:pt x="3796174" y="989475"/>
                  <a:pt x="3772549" y="1013114"/>
                  <a:pt x="3766642" y="1024933"/>
                </a:cubicBezTo>
                <a:cubicBezTo>
                  <a:pt x="3760736" y="1036750"/>
                  <a:pt x="3766642" y="1030841"/>
                  <a:pt x="3790267" y="1007205"/>
                </a:cubicBezTo>
                <a:cubicBezTo>
                  <a:pt x="3802081" y="1001295"/>
                  <a:pt x="3819799" y="983565"/>
                  <a:pt x="3843424" y="959928"/>
                </a:cubicBezTo>
                <a:cubicBezTo>
                  <a:pt x="3867051" y="942200"/>
                  <a:pt x="3896583" y="918562"/>
                  <a:pt x="3937928" y="889013"/>
                </a:cubicBezTo>
                <a:cubicBezTo>
                  <a:pt x="3937928" y="889013"/>
                  <a:pt x="3943833" y="883104"/>
                  <a:pt x="3955646" y="871285"/>
                </a:cubicBezTo>
                <a:cubicBezTo>
                  <a:pt x="3967460" y="859466"/>
                  <a:pt x="3985178" y="847647"/>
                  <a:pt x="4008803" y="829920"/>
                </a:cubicBezTo>
                <a:cubicBezTo>
                  <a:pt x="4032430" y="812191"/>
                  <a:pt x="4061962" y="794463"/>
                  <a:pt x="4091493" y="770825"/>
                </a:cubicBezTo>
                <a:cubicBezTo>
                  <a:pt x="4121025" y="753095"/>
                  <a:pt x="4150557" y="729459"/>
                  <a:pt x="4185995" y="711731"/>
                </a:cubicBezTo>
                <a:cubicBezTo>
                  <a:pt x="4203715" y="699910"/>
                  <a:pt x="4215527" y="688092"/>
                  <a:pt x="4233247" y="682182"/>
                </a:cubicBezTo>
                <a:cubicBezTo>
                  <a:pt x="4250966" y="670363"/>
                  <a:pt x="4268686" y="664454"/>
                  <a:pt x="4280498" y="652635"/>
                </a:cubicBezTo>
                <a:cubicBezTo>
                  <a:pt x="4315936" y="634907"/>
                  <a:pt x="4345468" y="623088"/>
                  <a:pt x="4369094" y="611268"/>
                </a:cubicBezTo>
                <a:cubicBezTo>
                  <a:pt x="4392719" y="593539"/>
                  <a:pt x="4416345" y="587630"/>
                  <a:pt x="4434064" y="581720"/>
                </a:cubicBezTo>
                <a:cubicBezTo>
                  <a:pt x="4445876" y="575811"/>
                  <a:pt x="4457690" y="569902"/>
                  <a:pt x="4457690" y="569902"/>
                </a:cubicBezTo>
                <a:close/>
                <a:moveTo>
                  <a:pt x="5620098" y="396859"/>
                </a:moveTo>
                <a:cubicBezTo>
                  <a:pt x="5560044" y="395528"/>
                  <a:pt x="5501444" y="395875"/>
                  <a:pt x="5444922" y="398093"/>
                </a:cubicBezTo>
                <a:cubicBezTo>
                  <a:pt x="5143474" y="409928"/>
                  <a:pt x="4907046" y="463179"/>
                  <a:pt x="4824296" y="510512"/>
                </a:cubicBezTo>
                <a:cubicBezTo>
                  <a:pt x="4847938" y="504594"/>
                  <a:pt x="4877492" y="498678"/>
                  <a:pt x="4901136" y="492761"/>
                </a:cubicBezTo>
                <a:cubicBezTo>
                  <a:pt x="4924778" y="486845"/>
                  <a:pt x="4948420" y="480928"/>
                  <a:pt x="4972063" y="480928"/>
                </a:cubicBezTo>
                <a:cubicBezTo>
                  <a:pt x="5019350" y="469094"/>
                  <a:pt x="5066635" y="463179"/>
                  <a:pt x="5108012" y="457262"/>
                </a:cubicBezTo>
                <a:cubicBezTo>
                  <a:pt x="5190761" y="445427"/>
                  <a:pt x="5267600" y="433595"/>
                  <a:pt x="5338529" y="433595"/>
                </a:cubicBezTo>
                <a:cubicBezTo>
                  <a:pt x="5379904" y="433595"/>
                  <a:pt x="5415369" y="427677"/>
                  <a:pt x="5456744" y="427677"/>
                </a:cubicBezTo>
                <a:cubicBezTo>
                  <a:pt x="5492209" y="421762"/>
                  <a:pt x="5533583" y="427677"/>
                  <a:pt x="5574959" y="421762"/>
                </a:cubicBezTo>
                <a:cubicBezTo>
                  <a:pt x="5616333" y="421762"/>
                  <a:pt x="5657709" y="421762"/>
                  <a:pt x="5704995" y="421762"/>
                </a:cubicBezTo>
                <a:cubicBezTo>
                  <a:pt x="5752281" y="421762"/>
                  <a:pt x="5799567" y="427677"/>
                  <a:pt x="5858674" y="427677"/>
                </a:cubicBezTo>
                <a:cubicBezTo>
                  <a:pt x="5900050" y="439511"/>
                  <a:pt x="5829121" y="439511"/>
                  <a:pt x="5740460" y="439511"/>
                </a:cubicBezTo>
                <a:cubicBezTo>
                  <a:pt x="5722729" y="439511"/>
                  <a:pt x="5699085" y="439511"/>
                  <a:pt x="5675441" y="439511"/>
                </a:cubicBezTo>
                <a:cubicBezTo>
                  <a:pt x="5651798" y="439511"/>
                  <a:pt x="5628155" y="445427"/>
                  <a:pt x="5610424" y="445427"/>
                </a:cubicBezTo>
                <a:cubicBezTo>
                  <a:pt x="5569048" y="445427"/>
                  <a:pt x="5533583" y="451345"/>
                  <a:pt x="5515853" y="451345"/>
                </a:cubicBezTo>
                <a:cubicBezTo>
                  <a:pt x="5480387" y="451345"/>
                  <a:pt x="5444922" y="457262"/>
                  <a:pt x="5403548" y="457262"/>
                </a:cubicBezTo>
                <a:cubicBezTo>
                  <a:pt x="5368083" y="463179"/>
                  <a:pt x="5326707" y="463179"/>
                  <a:pt x="5291243" y="469094"/>
                </a:cubicBezTo>
                <a:cubicBezTo>
                  <a:pt x="5249868" y="469094"/>
                  <a:pt x="5214404" y="480928"/>
                  <a:pt x="5173028" y="480928"/>
                </a:cubicBezTo>
                <a:cubicBezTo>
                  <a:pt x="5131653" y="486845"/>
                  <a:pt x="5090278" y="492761"/>
                  <a:pt x="5054813" y="504594"/>
                </a:cubicBezTo>
                <a:cubicBezTo>
                  <a:pt x="5013440" y="510512"/>
                  <a:pt x="4972063" y="522346"/>
                  <a:pt x="4930689" y="528261"/>
                </a:cubicBezTo>
                <a:cubicBezTo>
                  <a:pt x="4889313" y="534179"/>
                  <a:pt x="4853848" y="551929"/>
                  <a:pt x="4812474" y="557846"/>
                </a:cubicBezTo>
                <a:cubicBezTo>
                  <a:pt x="4812474" y="557846"/>
                  <a:pt x="4812474" y="557846"/>
                  <a:pt x="4753366" y="575595"/>
                </a:cubicBezTo>
                <a:cubicBezTo>
                  <a:pt x="4735635" y="581511"/>
                  <a:pt x="4711992" y="593346"/>
                  <a:pt x="4694260" y="599263"/>
                </a:cubicBezTo>
                <a:cubicBezTo>
                  <a:pt x="4652883" y="611096"/>
                  <a:pt x="4617420" y="622929"/>
                  <a:pt x="4576045" y="640681"/>
                </a:cubicBezTo>
                <a:cubicBezTo>
                  <a:pt x="4428276" y="699848"/>
                  <a:pt x="4286418" y="776765"/>
                  <a:pt x="4156381" y="853682"/>
                </a:cubicBezTo>
                <a:cubicBezTo>
                  <a:pt x="4126829" y="877351"/>
                  <a:pt x="4097275" y="895101"/>
                  <a:pt x="4067721" y="918767"/>
                </a:cubicBezTo>
                <a:cubicBezTo>
                  <a:pt x="4055900" y="924683"/>
                  <a:pt x="4038168" y="936516"/>
                  <a:pt x="4026346" y="948350"/>
                </a:cubicBezTo>
                <a:cubicBezTo>
                  <a:pt x="4014525" y="960183"/>
                  <a:pt x="4002703" y="966101"/>
                  <a:pt x="3984970" y="977933"/>
                </a:cubicBezTo>
                <a:cubicBezTo>
                  <a:pt x="3961327" y="1001600"/>
                  <a:pt x="3937685" y="1019351"/>
                  <a:pt x="3908131" y="1037100"/>
                </a:cubicBezTo>
                <a:cubicBezTo>
                  <a:pt x="3884488" y="1060769"/>
                  <a:pt x="3866755" y="1078518"/>
                  <a:pt x="3843113" y="1102186"/>
                </a:cubicBezTo>
                <a:cubicBezTo>
                  <a:pt x="3801738" y="1143602"/>
                  <a:pt x="3748542" y="1202769"/>
                  <a:pt x="3695344" y="1273770"/>
                </a:cubicBezTo>
                <a:cubicBezTo>
                  <a:pt x="3665792" y="1309271"/>
                  <a:pt x="3642148" y="1344771"/>
                  <a:pt x="3612594" y="1386190"/>
                </a:cubicBezTo>
                <a:cubicBezTo>
                  <a:pt x="3583040" y="1427606"/>
                  <a:pt x="3559398" y="1469022"/>
                  <a:pt x="3529844" y="1510438"/>
                </a:cubicBezTo>
                <a:cubicBezTo>
                  <a:pt x="3423451" y="1687941"/>
                  <a:pt x="3334790" y="1895026"/>
                  <a:pt x="3275683" y="2078445"/>
                </a:cubicBezTo>
                <a:cubicBezTo>
                  <a:pt x="3260905" y="2125779"/>
                  <a:pt x="3248714" y="2171264"/>
                  <a:pt x="3238556" y="2214160"/>
                </a:cubicBezTo>
                <a:lnTo>
                  <a:pt x="3224787" y="2280525"/>
                </a:lnTo>
                <a:lnTo>
                  <a:pt x="3215089" y="2297501"/>
                </a:lnTo>
                <a:cubicBezTo>
                  <a:pt x="3203262" y="2327077"/>
                  <a:pt x="3191433" y="2356654"/>
                  <a:pt x="3179606" y="2386231"/>
                </a:cubicBezTo>
                <a:cubicBezTo>
                  <a:pt x="3161865" y="2415808"/>
                  <a:pt x="3150038" y="2445386"/>
                  <a:pt x="3138211" y="2474962"/>
                </a:cubicBezTo>
                <a:cubicBezTo>
                  <a:pt x="3126384" y="2504538"/>
                  <a:pt x="3120470" y="2534116"/>
                  <a:pt x="3108643" y="2563692"/>
                </a:cubicBezTo>
                <a:cubicBezTo>
                  <a:pt x="3096814" y="2593269"/>
                  <a:pt x="3084987" y="2622847"/>
                  <a:pt x="3079073" y="2658338"/>
                </a:cubicBezTo>
                <a:cubicBezTo>
                  <a:pt x="3079073" y="2622847"/>
                  <a:pt x="3061333" y="2658338"/>
                  <a:pt x="3031765" y="2741154"/>
                </a:cubicBezTo>
                <a:cubicBezTo>
                  <a:pt x="3008110" y="2823969"/>
                  <a:pt x="2978541" y="2954108"/>
                  <a:pt x="2960800" y="3096076"/>
                </a:cubicBezTo>
                <a:lnTo>
                  <a:pt x="2950379" y="3313603"/>
                </a:lnTo>
                <a:lnTo>
                  <a:pt x="2895749" y="3474659"/>
                </a:lnTo>
                <a:cubicBezTo>
                  <a:pt x="2889835" y="3533814"/>
                  <a:pt x="2883921" y="3587051"/>
                  <a:pt x="2883921" y="3581136"/>
                </a:cubicBezTo>
                <a:cubicBezTo>
                  <a:pt x="2883921" y="3598883"/>
                  <a:pt x="2878008" y="3616628"/>
                  <a:pt x="2872094" y="3634374"/>
                </a:cubicBezTo>
                <a:cubicBezTo>
                  <a:pt x="2872094" y="3652121"/>
                  <a:pt x="2872094" y="3669867"/>
                  <a:pt x="2866181" y="3687613"/>
                </a:cubicBezTo>
                <a:cubicBezTo>
                  <a:pt x="2866181" y="3723105"/>
                  <a:pt x="2860267" y="3758598"/>
                  <a:pt x="2854354" y="3794089"/>
                </a:cubicBezTo>
                <a:cubicBezTo>
                  <a:pt x="2848440" y="3829582"/>
                  <a:pt x="2848440" y="3865075"/>
                  <a:pt x="2848440" y="3906482"/>
                </a:cubicBezTo>
                <a:cubicBezTo>
                  <a:pt x="2842526" y="3941974"/>
                  <a:pt x="2842526" y="3977466"/>
                  <a:pt x="2842526" y="4018874"/>
                </a:cubicBezTo>
                <a:cubicBezTo>
                  <a:pt x="2842526" y="4054366"/>
                  <a:pt x="2842526" y="4095773"/>
                  <a:pt x="2842526" y="4131266"/>
                </a:cubicBezTo>
                <a:cubicBezTo>
                  <a:pt x="2848440" y="4172674"/>
                  <a:pt x="2848440" y="4208165"/>
                  <a:pt x="2854354" y="4249573"/>
                </a:cubicBezTo>
                <a:cubicBezTo>
                  <a:pt x="2854354" y="4267320"/>
                  <a:pt x="2854354" y="4290981"/>
                  <a:pt x="2860267" y="4308727"/>
                </a:cubicBezTo>
                <a:cubicBezTo>
                  <a:pt x="2860267" y="4326474"/>
                  <a:pt x="2866181" y="4350135"/>
                  <a:pt x="2866181" y="4367880"/>
                </a:cubicBezTo>
                <a:cubicBezTo>
                  <a:pt x="2872094" y="4391541"/>
                  <a:pt x="2872094" y="4409288"/>
                  <a:pt x="2878008" y="4427034"/>
                </a:cubicBezTo>
                <a:cubicBezTo>
                  <a:pt x="2883921" y="4456611"/>
                  <a:pt x="2883921" y="4456611"/>
                  <a:pt x="2883921" y="4456611"/>
                </a:cubicBezTo>
                <a:cubicBezTo>
                  <a:pt x="2889835" y="4486188"/>
                  <a:pt x="2889835" y="4486188"/>
                  <a:pt x="2889835" y="4486188"/>
                </a:cubicBezTo>
                <a:cubicBezTo>
                  <a:pt x="2954886" y="4811533"/>
                  <a:pt x="3102729" y="5130964"/>
                  <a:pt x="3315622" y="5397156"/>
                </a:cubicBezTo>
                <a:cubicBezTo>
                  <a:pt x="3528515" y="5669262"/>
                  <a:pt x="3800545" y="5888131"/>
                  <a:pt x="4090316" y="6047846"/>
                </a:cubicBezTo>
                <a:cubicBezTo>
                  <a:pt x="4161279" y="6089254"/>
                  <a:pt x="4232244" y="6124746"/>
                  <a:pt x="4303209" y="6160238"/>
                </a:cubicBezTo>
                <a:cubicBezTo>
                  <a:pt x="4380087" y="6189816"/>
                  <a:pt x="4451051" y="6219392"/>
                  <a:pt x="4527928" y="6248968"/>
                </a:cubicBezTo>
                <a:cubicBezTo>
                  <a:pt x="4598893" y="6278546"/>
                  <a:pt x="4675771" y="6296293"/>
                  <a:pt x="4746734" y="6319954"/>
                </a:cubicBezTo>
                <a:cubicBezTo>
                  <a:pt x="4823613" y="6337700"/>
                  <a:pt x="4894577" y="6361362"/>
                  <a:pt x="4965542" y="6373192"/>
                </a:cubicBezTo>
                <a:cubicBezTo>
                  <a:pt x="4835440" y="6337700"/>
                  <a:pt x="4734907" y="6302208"/>
                  <a:pt x="4652115" y="6272631"/>
                </a:cubicBezTo>
                <a:cubicBezTo>
                  <a:pt x="4610720" y="6254885"/>
                  <a:pt x="4569325" y="6237138"/>
                  <a:pt x="4527928" y="6219392"/>
                </a:cubicBezTo>
                <a:cubicBezTo>
                  <a:pt x="4492447" y="6201646"/>
                  <a:pt x="4451051" y="6183901"/>
                  <a:pt x="4415568" y="6166154"/>
                </a:cubicBezTo>
                <a:cubicBezTo>
                  <a:pt x="4332776" y="6124746"/>
                  <a:pt x="4244071" y="6083339"/>
                  <a:pt x="4131711" y="6018269"/>
                </a:cubicBezTo>
                <a:cubicBezTo>
                  <a:pt x="4019351" y="5953200"/>
                  <a:pt x="3883337" y="5864470"/>
                  <a:pt x="3717753" y="5722501"/>
                </a:cubicBezTo>
                <a:cubicBezTo>
                  <a:pt x="3853767" y="5817147"/>
                  <a:pt x="3989783" y="5899963"/>
                  <a:pt x="4131711" y="5982777"/>
                </a:cubicBezTo>
                <a:cubicBezTo>
                  <a:pt x="4273640" y="6065592"/>
                  <a:pt x="4427395" y="6136576"/>
                  <a:pt x="4581152" y="6201646"/>
                </a:cubicBezTo>
                <a:cubicBezTo>
                  <a:pt x="4740821" y="6266715"/>
                  <a:pt x="4906405" y="6325869"/>
                  <a:pt x="5083816" y="6373192"/>
                </a:cubicBezTo>
                <a:cubicBezTo>
                  <a:pt x="5169564" y="6393896"/>
                  <a:pt x="5258269" y="6411642"/>
                  <a:pt x="5349192" y="6426431"/>
                </a:cubicBezTo>
                <a:lnTo>
                  <a:pt x="5515328" y="6447589"/>
                </a:lnTo>
                <a:lnTo>
                  <a:pt x="5529559" y="6450092"/>
                </a:lnTo>
                <a:cubicBezTo>
                  <a:pt x="5556911" y="6454529"/>
                  <a:pt x="5589437" y="6458965"/>
                  <a:pt x="5627875" y="6461922"/>
                </a:cubicBezTo>
                <a:lnTo>
                  <a:pt x="5515328" y="6447589"/>
                </a:lnTo>
                <a:lnTo>
                  <a:pt x="5462292" y="6438261"/>
                </a:lnTo>
                <a:cubicBezTo>
                  <a:pt x="5426809" y="6432346"/>
                  <a:pt x="5409068" y="6432346"/>
                  <a:pt x="5409068" y="6426431"/>
                </a:cubicBezTo>
                <a:cubicBezTo>
                  <a:pt x="5403155" y="6420514"/>
                  <a:pt x="5462292" y="6426431"/>
                  <a:pt x="5562825" y="6432346"/>
                </a:cubicBezTo>
                <a:cubicBezTo>
                  <a:pt x="5610134" y="6438261"/>
                  <a:pt x="5663358" y="6438261"/>
                  <a:pt x="5728409" y="6438261"/>
                </a:cubicBezTo>
                <a:cubicBezTo>
                  <a:pt x="5787545" y="6438261"/>
                  <a:pt x="5858509" y="6444176"/>
                  <a:pt x="5929474" y="6444176"/>
                </a:cubicBezTo>
                <a:cubicBezTo>
                  <a:pt x="6065489" y="6444176"/>
                  <a:pt x="6219245" y="6426431"/>
                  <a:pt x="6349346" y="6414599"/>
                </a:cubicBezTo>
                <a:cubicBezTo>
                  <a:pt x="6597722" y="6390938"/>
                  <a:pt x="6881579" y="6337700"/>
                  <a:pt x="7171350" y="6237138"/>
                </a:cubicBezTo>
                <a:cubicBezTo>
                  <a:pt x="7319192" y="6189816"/>
                  <a:pt x="7467035" y="6124746"/>
                  <a:pt x="7620790" y="6047846"/>
                </a:cubicBezTo>
                <a:cubicBezTo>
                  <a:pt x="7768633" y="5970947"/>
                  <a:pt x="7910561" y="5876301"/>
                  <a:pt x="8052490" y="5769824"/>
                </a:cubicBezTo>
                <a:cubicBezTo>
                  <a:pt x="8188505" y="5669262"/>
                  <a:pt x="8318605" y="5545040"/>
                  <a:pt x="8442794" y="5414902"/>
                </a:cubicBezTo>
                <a:cubicBezTo>
                  <a:pt x="8561068" y="5284764"/>
                  <a:pt x="8673427" y="5136879"/>
                  <a:pt x="8768046" y="4983079"/>
                </a:cubicBezTo>
                <a:cubicBezTo>
                  <a:pt x="8957284" y="4681396"/>
                  <a:pt x="9087386" y="4344219"/>
                  <a:pt x="9170177" y="4012958"/>
                </a:cubicBezTo>
                <a:cubicBezTo>
                  <a:pt x="9193832" y="3870990"/>
                  <a:pt x="9241142" y="3646206"/>
                  <a:pt x="9258883" y="3385929"/>
                </a:cubicBezTo>
                <a:cubicBezTo>
                  <a:pt x="9276624" y="3125652"/>
                  <a:pt x="9264796" y="2835799"/>
                  <a:pt x="9199746" y="2575522"/>
                </a:cubicBezTo>
                <a:cubicBezTo>
                  <a:pt x="9193832" y="2545946"/>
                  <a:pt x="9182004" y="2516370"/>
                  <a:pt x="9176091" y="2480877"/>
                </a:cubicBezTo>
                <a:cubicBezTo>
                  <a:pt x="9170177" y="2451301"/>
                  <a:pt x="9158350" y="2421723"/>
                  <a:pt x="9152436" y="2392146"/>
                </a:cubicBezTo>
                <a:cubicBezTo>
                  <a:pt x="9140609" y="2362570"/>
                  <a:pt x="9128782" y="2332992"/>
                  <a:pt x="9116955" y="2303416"/>
                </a:cubicBezTo>
                <a:cubicBezTo>
                  <a:pt x="9116955" y="2291586"/>
                  <a:pt x="9111041" y="2279755"/>
                  <a:pt x="9105126" y="2262008"/>
                </a:cubicBezTo>
                <a:cubicBezTo>
                  <a:pt x="9099212" y="2250178"/>
                  <a:pt x="9093299" y="2238347"/>
                  <a:pt x="9087386" y="2226517"/>
                </a:cubicBezTo>
                <a:cubicBezTo>
                  <a:pt x="9075558" y="2196939"/>
                  <a:pt x="9063731" y="2173278"/>
                  <a:pt x="9057818" y="2149616"/>
                </a:cubicBezTo>
                <a:cubicBezTo>
                  <a:pt x="9045990" y="2125955"/>
                  <a:pt x="9034163" y="2102293"/>
                  <a:pt x="9022336" y="2084547"/>
                </a:cubicBezTo>
                <a:cubicBezTo>
                  <a:pt x="8998680" y="2043139"/>
                  <a:pt x="8975026" y="2001731"/>
                  <a:pt x="8957284" y="1972155"/>
                </a:cubicBezTo>
                <a:cubicBezTo>
                  <a:pt x="8915890" y="1907086"/>
                  <a:pt x="8880406" y="1859763"/>
                  <a:pt x="8862666" y="1836102"/>
                </a:cubicBezTo>
                <a:cubicBezTo>
                  <a:pt x="8856752" y="1830187"/>
                  <a:pt x="8850838" y="1824270"/>
                  <a:pt x="8850838" y="1824270"/>
                </a:cubicBezTo>
                <a:cubicBezTo>
                  <a:pt x="8844924" y="1830187"/>
                  <a:pt x="8850838" y="1836102"/>
                  <a:pt x="8856752" y="1853848"/>
                </a:cubicBezTo>
                <a:cubicBezTo>
                  <a:pt x="8738478" y="1682302"/>
                  <a:pt x="8620204" y="1563995"/>
                  <a:pt x="8519670" y="1469348"/>
                </a:cubicBezTo>
                <a:cubicBezTo>
                  <a:pt x="8472362" y="1422025"/>
                  <a:pt x="8425052" y="1380617"/>
                  <a:pt x="8377743" y="1345126"/>
                </a:cubicBezTo>
                <a:cubicBezTo>
                  <a:pt x="8336346" y="1303718"/>
                  <a:pt x="8289037" y="1268226"/>
                  <a:pt x="8247642" y="1238649"/>
                </a:cubicBezTo>
                <a:cubicBezTo>
                  <a:pt x="8206245" y="1209073"/>
                  <a:pt x="8164850" y="1179495"/>
                  <a:pt x="8117540" y="1149919"/>
                </a:cubicBezTo>
                <a:cubicBezTo>
                  <a:pt x="8076145" y="1126257"/>
                  <a:pt x="8028834" y="1096681"/>
                  <a:pt x="7981526" y="1073018"/>
                </a:cubicBezTo>
                <a:cubicBezTo>
                  <a:pt x="7957871" y="1055273"/>
                  <a:pt x="7928302" y="1043442"/>
                  <a:pt x="7904647" y="1031612"/>
                </a:cubicBezTo>
                <a:cubicBezTo>
                  <a:pt x="7880993" y="1013865"/>
                  <a:pt x="7851425" y="1002034"/>
                  <a:pt x="7821855" y="990204"/>
                </a:cubicBezTo>
                <a:cubicBezTo>
                  <a:pt x="7792287" y="978372"/>
                  <a:pt x="7762719" y="960626"/>
                  <a:pt x="7727236" y="948796"/>
                </a:cubicBezTo>
                <a:cubicBezTo>
                  <a:pt x="7691755" y="936965"/>
                  <a:pt x="7662187" y="925135"/>
                  <a:pt x="7620790" y="913303"/>
                </a:cubicBezTo>
                <a:lnTo>
                  <a:pt x="7600883" y="908332"/>
                </a:lnTo>
                <a:lnTo>
                  <a:pt x="7562663" y="877848"/>
                </a:lnTo>
                <a:cubicBezTo>
                  <a:pt x="7521021" y="846312"/>
                  <a:pt x="7479287" y="816348"/>
                  <a:pt x="7437922" y="788234"/>
                </a:cubicBezTo>
                <a:cubicBezTo>
                  <a:pt x="7355192" y="732007"/>
                  <a:pt x="7275417" y="683177"/>
                  <a:pt x="7202291" y="642484"/>
                </a:cubicBezTo>
                <a:lnTo>
                  <a:pt x="7191449" y="636780"/>
                </a:lnTo>
                <a:lnTo>
                  <a:pt x="7189733" y="634345"/>
                </a:lnTo>
                <a:cubicBezTo>
                  <a:pt x="7189733" y="628427"/>
                  <a:pt x="7177915" y="622508"/>
                  <a:pt x="7148369" y="610671"/>
                </a:cubicBezTo>
                <a:cubicBezTo>
                  <a:pt x="7118823" y="592915"/>
                  <a:pt x="7077458" y="569238"/>
                  <a:pt x="7006547" y="545564"/>
                </a:cubicBezTo>
                <a:cubicBezTo>
                  <a:pt x="7034616" y="557401"/>
                  <a:pt x="7065270" y="571458"/>
                  <a:pt x="7098048" y="587642"/>
                </a:cubicBezTo>
                <a:lnTo>
                  <a:pt x="7191449" y="636780"/>
                </a:lnTo>
                <a:lnTo>
                  <a:pt x="7198598" y="646923"/>
                </a:lnTo>
                <a:cubicBezTo>
                  <a:pt x="7201552" y="650622"/>
                  <a:pt x="7207462" y="655061"/>
                  <a:pt x="7225189" y="663940"/>
                </a:cubicBezTo>
                <a:cubicBezTo>
                  <a:pt x="7225189" y="669859"/>
                  <a:pt x="7242917" y="687615"/>
                  <a:pt x="7272463" y="711290"/>
                </a:cubicBezTo>
                <a:cubicBezTo>
                  <a:pt x="7290191" y="723129"/>
                  <a:pt x="7307919" y="734965"/>
                  <a:pt x="7331555" y="746802"/>
                </a:cubicBezTo>
                <a:cubicBezTo>
                  <a:pt x="7349284" y="764560"/>
                  <a:pt x="7372920" y="782316"/>
                  <a:pt x="7402466" y="800072"/>
                </a:cubicBezTo>
                <a:cubicBezTo>
                  <a:pt x="7426104" y="820787"/>
                  <a:pt x="7454172" y="841504"/>
                  <a:pt x="7484456" y="863700"/>
                </a:cubicBezTo>
                <a:lnTo>
                  <a:pt x="7514891" y="886859"/>
                </a:lnTo>
                <a:lnTo>
                  <a:pt x="7290270" y="830765"/>
                </a:lnTo>
                <a:lnTo>
                  <a:pt x="7174588" y="811551"/>
                </a:lnTo>
                <a:lnTo>
                  <a:pt x="7159036" y="800432"/>
                </a:lnTo>
                <a:cubicBezTo>
                  <a:pt x="7159036" y="800432"/>
                  <a:pt x="7159036" y="800432"/>
                  <a:pt x="7105840" y="770847"/>
                </a:cubicBezTo>
                <a:lnTo>
                  <a:pt x="7044469" y="740132"/>
                </a:lnTo>
                <a:lnTo>
                  <a:pt x="7059557" y="740132"/>
                </a:lnTo>
                <a:cubicBezTo>
                  <a:pt x="7095050" y="740132"/>
                  <a:pt x="7095050" y="740132"/>
                  <a:pt x="7071389" y="734185"/>
                </a:cubicBezTo>
                <a:cubicBezTo>
                  <a:pt x="7062515" y="731212"/>
                  <a:pt x="7046247" y="726752"/>
                  <a:pt x="7024803" y="722294"/>
                </a:cubicBezTo>
                <a:lnTo>
                  <a:pt x="7000903" y="718632"/>
                </a:lnTo>
                <a:lnTo>
                  <a:pt x="6910786" y="676181"/>
                </a:lnTo>
                <a:cubicBezTo>
                  <a:pt x="6845767" y="640681"/>
                  <a:pt x="6774839" y="622929"/>
                  <a:pt x="6709821" y="593346"/>
                </a:cubicBezTo>
                <a:cubicBezTo>
                  <a:pt x="6674356" y="581511"/>
                  <a:pt x="6638891" y="575595"/>
                  <a:pt x="6603428" y="563762"/>
                </a:cubicBezTo>
                <a:cubicBezTo>
                  <a:pt x="6603428" y="563762"/>
                  <a:pt x="6603428" y="563762"/>
                  <a:pt x="6556141" y="546012"/>
                </a:cubicBezTo>
                <a:cubicBezTo>
                  <a:pt x="6538409" y="540095"/>
                  <a:pt x="6520677" y="534179"/>
                  <a:pt x="6502945" y="534179"/>
                </a:cubicBezTo>
                <a:cubicBezTo>
                  <a:pt x="6361087" y="498678"/>
                  <a:pt x="6225141" y="480928"/>
                  <a:pt x="6089193" y="463179"/>
                </a:cubicBezTo>
                <a:cubicBezTo>
                  <a:pt x="6089193" y="463179"/>
                  <a:pt x="6095104" y="463179"/>
                  <a:pt x="6101015" y="463179"/>
                </a:cubicBezTo>
                <a:cubicBezTo>
                  <a:pt x="6112836" y="463179"/>
                  <a:pt x="6124658" y="463179"/>
                  <a:pt x="6142389" y="463179"/>
                </a:cubicBezTo>
                <a:cubicBezTo>
                  <a:pt x="6171943" y="469094"/>
                  <a:pt x="6219230" y="469094"/>
                  <a:pt x="6260604" y="475011"/>
                </a:cubicBezTo>
                <a:cubicBezTo>
                  <a:pt x="6301980" y="475011"/>
                  <a:pt x="6349265" y="480928"/>
                  <a:pt x="6378819" y="486845"/>
                </a:cubicBezTo>
                <a:lnTo>
                  <a:pt x="6412722" y="489359"/>
                </a:lnTo>
                <a:lnTo>
                  <a:pt x="6432015" y="492761"/>
                </a:lnTo>
                <a:cubicBezTo>
                  <a:pt x="6432015" y="492761"/>
                  <a:pt x="6427583" y="491283"/>
                  <a:pt x="6418716" y="489802"/>
                </a:cubicBezTo>
                <a:lnTo>
                  <a:pt x="6412722" y="489359"/>
                </a:lnTo>
                <a:lnTo>
                  <a:pt x="6183026" y="448849"/>
                </a:lnTo>
                <a:cubicBezTo>
                  <a:pt x="5993513" y="419935"/>
                  <a:pt x="5800260" y="400850"/>
                  <a:pt x="5620098" y="39685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2290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048500" cy="685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00776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0" y="3695700"/>
            <a:ext cx="3886200" cy="3162300"/>
          </a:xfrm>
          <a:custGeom>
            <a:avLst/>
            <a:gdLst>
              <a:gd name="connsiteX0" fmla="*/ 0 w 3886200"/>
              <a:gd name="connsiteY0" fmla="*/ 0 h 3162300"/>
              <a:gd name="connsiteX1" fmla="*/ 12700 w 3886200"/>
              <a:gd name="connsiteY1" fmla="*/ 0 h 3162300"/>
              <a:gd name="connsiteX2" fmla="*/ 3886200 w 3886200"/>
              <a:gd name="connsiteY2" fmla="*/ 443839 h 3162300"/>
              <a:gd name="connsiteX3" fmla="*/ 3886200 w 3886200"/>
              <a:gd name="connsiteY3" fmla="*/ 3162300 h 3162300"/>
              <a:gd name="connsiteX4" fmla="*/ 0 w 3886200"/>
              <a:gd name="connsiteY4" fmla="*/ 3162300 h 316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3162300">
                <a:moveTo>
                  <a:pt x="0" y="0"/>
                </a:moveTo>
                <a:lnTo>
                  <a:pt x="12700" y="0"/>
                </a:lnTo>
                <a:lnTo>
                  <a:pt x="3886200" y="443839"/>
                </a:lnTo>
                <a:lnTo>
                  <a:pt x="3886200" y="3162300"/>
                </a:lnTo>
                <a:lnTo>
                  <a:pt x="0" y="31623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4165600" y="4170098"/>
            <a:ext cx="3886200" cy="2687902"/>
          </a:xfrm>
          <a:custGeom>
            <a:avLst/>
            <a:gdLst>
              <a:gd name="connsiteX0" fmla="*/ 3886200 w 3886200"/>
              <a:gd name="connsiteY0" fmla="*/ 0 h 2687902"/>
              <a:gd name="connsiteX1" fmla="*/ 3886200 w 3886200"/>
              <a:gd name="connsiteY1" fmla="*/ 2687902 h 2687902"/>
              <a:gd name="connsiteX2" fmla="*/ 0 w 3886200"/>
              <a:gd name="connsiteY2" fmla="*/ 2687902 h 2687902"/>
              <a:gd name="connsiteX3" fmla="*/ 0 w 3886200"/>
              <a:gd name="connsiteY3" fmla="*/ 2911 h 2687902"/>
              <a:gd name="connsiteX4" fmla="*/ 1930400 w 3886200"/>
              <a:gd name="connsiteY4" fmla="*/ 224102 h 2687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2687902">
                <a:moveTo>
                  <a:pt x="3886200" y="0"/>
                </a:moveTo>
                <a:lnTo>
                  <a:pt x="3886200" y="2687902"/>
                </a:lnTo>
                <a:lnTo>
                  <a:pt x="0" y="2687902"/>
                </a:lnTo>
                <a:lnTo>
                  <a:pt x="0" y="2911"/>
                </a:lnTo>
                <a:lnTo>
                  <a:pt x="1930400" y="224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8305800" y="3695700"/>
            <a:ext cx="3886200" cy="3162300"/>
          </a:xfrm>
          <a:custGeom>
            <a:avLst/>
            <a:gdLst>
              <a:gd name="connsiteX0" fmla="*/ 3886200 w 3886200"/>
              <a:gd name="connsiteY0" fmla="*/ 0 h 3162300"/>
              <a:gd name="connsiteX1" fmla="*/ 3886200 w 3886200"/>
              <a:gd name="connsiteY1" fmla="*/ 3162300 h 3162300"/>
              <a:gd name="connsiteX2" fmla="*/ 0 w 3886200"/>
              <a:gd name="connsiteY2" fmla="*/ 3162300 h 3162300"/>
              <a:gd name="connsiteX3" fmla="*/ 0 w 3886200"/>
              <a:gd name="connsiteY3" fmla="*/ 445294 h 316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86200" h="3162300">
                <a:moveTo>
                  <a:pt x="3886200" y="0"/>
                </a:moveTo>
                <a:lnTo>
                  <a:pt x="3886200" y="3162300"/>
                </a:lnTo>
                <a:lnTo>
                  <a:pt x="0" y="3162300"/>
                </a:lnTo>
                <a:lnTo>
                  <a:pt x="0" y="4452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32176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886200" cy="3343275"/>
          </a:xfrm>
          <a:custGeom>
            <a:avLst/>
            <a:gdLst>
              <a:gd name="connsiteX0" fmla="*/ 0 w 3886200"/>
              <a:gd name="connsiteY0" fmla="*/ 0 h 3343275"/>
              <a:gd name="connsiteX1" fmla="*/ 3886200 w 3886200"/>
              <a:gd name="connsiteY1" fmla="*/ 0 h 3343275"/>
              <a:gd name="connsiteX2" fmla="*/ 2827496 w 3886200"/>
              <a:gd name="connsiteY2" fmla="*/ 3343275 h 3343275"/>
              <a:gd name="connsiteX3" fmla="*/ 0 w 3886200"/>
              <a:gd name="connsiteY3" fmla="*/ 3343275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86200" h="3343275">
                <a:moveTo>
                  <a:pt x="0" y="0"/>
                </a:moveTo>
                <a:lnTo>
                  <a:pt x="3886200" y="0"/>
                </a:lnTo>
                <a:lnTo>
                  <a:pt x="2827496" y="3343275"/>
                </a:lnTo>
                <a:lnTo>
                  <a:pt x="0" y="33432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3514725"/>
            <a:ext cx="3886200" cy="3343275"/>
          </a:xfrm>
          <a:custGeom>
            <a:avLst/>
            <a:gdLst>
              <a:gd name="connsiteX0" fmla="*/ 0 w 3886200"/>
              <a:gd name="connsiteY0" fmla="*/ 0 h 3343275"/>
              <a:gd name="connsiteX1" fmla="*/ 2827496 w 3886200"/>
              <a:gd name="connsiteY1" fmla="*/ 0 h 3343275"/>
              <a:gd name="connsiteX2" fmla="*/ 3886200 w 3886200"/>
              <a:gd name="connsiteY2" fmla="*/ 3343275 h 3343275"/>
              <a:gd name="connsiteX3" fmla="*/ 0 w 3886200"/>
              <a:gd name="connsiteY3" fmla="*/ 3343275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86200" h="3343275">
                <a:moveTo>
                  <a:pt x="0" y="0"/>
                </a:moveTo>
                <a:lnTo>
                  <a:pt x="2827496" y="0"/>
                </a:lnTo>
                <a:lnTo>
                  <a:pt x="3886200" y="3343275"/>
                </a:lnTo>
                <a:lnTo>
                  <a:pt x="0" y="33432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8786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8305800" y="0"/>
            <a:ext cx="3886200" cy="3343275"/>
          </a:xfrm>
          <a:custGeom>
            <a:avLst/>
            <a:gdLst>
              <a:gd name="connsiteX0" fmla="*/ 0 w 3886200"/>
              <a:gd name="connsiteY0" fmla="*/ 0 h 3343275"/>
              <a:gd name="connsiteX1" fmla="*/ 3886200 w 3886200"/>
              <a:gd name="connsiteY1" fmla="*/ 0 h 3343275"/>
              <a:gd name="connsiteX2" fmla="*/ 3886200 w 3886200"/>
              <a:gd name="connsiteY2" fmla="*/ 3343275 h 3343275"/>
              <a:gd name="connsiteX3" fmla="*/ 1058704 w 3886200"/>
              <a:gd name="connsiteY3" fmla="*/ 3343275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86200" h="3343275">
                <a:moveTo>
                  <a:pt x="0" y="0"/>
                </a:moveTo>
                <a:lnTo>
                  <a:pt x="3886200" y="0"/>
                </a:lnTo>
                <a:lnTo>
                  <a:pt x="3886200" y="3343275"/>
                </a:lnTo>
                <a:lnTo>
                  <a:pt x="1058704" y="33432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1"/>
          </p:nvPr>
        </p:nvSpPr>
        <p:spPr>
          <a:xfrm>
            <a:off x="8305800" y="3514725"/>
            <a:ext cx="3886200" cy="3343275"/>
          </a:xfrm>
          <a:custGeom>
            <a:avLst/>
            <a:gdLst>
              <a:gd name="connsiteX0" fmla="*/ 1058704 w 3886200"/>
              <a:gd name="connsiteY0" fmla="*/ 0 h 3343275"/>
              <a:gd name="connsiteX1" fmla="*/ 3886200 w 3886200"/>
              <a:gd name="connsiteY1" fmla="*/ 0 h 3343275"/>
              <a:gd name="connsiteX2" fmla="*/ 3886200 w 3886200"/>
              <a:gd name="connsiteY2" fmla="*/ 3343275 h 3343275"/>
              <a:gd name="connsiteX3" fmla="*/ 0 w 3886200"/>
              <a:gd name="connsiteY3" fmla="*/ 3343275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86200" h="3343275">
                <a:moveTo>
                  <a:pt x="1058704" y="0"/>
                </a:moveTo>
                <a:lnTo>
                  <a:pt x="3886200" y="0"/>
                </a:lnTo>
                <a:lnTo>
                  <a:pt x="3886200" y="3343275"/>
                </a:lnTo>
                <a:lnTo>
                  <a:pt x="0" y="33432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3273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456113" y="0"/>
            <a:ext cx="7735887" cy="3410857"/>
          </a:xfrm>
        </p:spPr>
        <p:txBody>
          <a:bodyPr/>
          <a:lstStyle/>
          <a:p>
            <a:endParaRPr lang="fr-CA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3410857"/>
            <a:ext cx="4456113" cy="3447143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191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456113" y="0"/>
            <a:ext cx="7735887" cy="3410857"/>
          </a:xfrm>
        </p:spPr>
        <p:txBody>
          <a:bodyPr/>
          <a:lstStyle/>
          <a:p>
            <a:endParaRPr lang="fr-CA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4456113" cy="685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9325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1"/>
          </p:nvPr>
        </p:nvSpPr>
        <p:spPr>
          <a:xfrm>
            <a:off x="80970" y="168184"/>
            <a:ext cx="4211093" cy="6479038"/>
          </a:xfrm>
          <a:custGeom>
            <a:avLst/>
            <a:gdLst>
              <a:gd name="connsiteX0" fmla="*/ 1130588 w 4211093"/>
              <a:gd name="connsiteY0" fmla="*/ 43 h 6479038"/>
              <a:gd name="connsiteX1" fmla="*/ 1333116 w 4211093"/>
              <a:gd name="connsiteY1" fmla="*/ 85022 h 6479038"/>
              <a:gd name="connsiteX2" fmla="*/ 1557335 w 4211093"/>
              <a:gd name="connsiteY2" fmla="*/ 415903 h 6479038"/>
              <a:gd name="connsiteX3" fmla="*/ 1760889 w 4211093"/>
              <a:gd name="connsiteY3" fmla="*/ 860757 h 6479038"/>
              <a:gd name="connsiteX4" fmla="*/ 1818634 w 4211093"/>
              <a:gd name="connsiteY4" fmla="*/ 1015482 h 6479038"/>
              <a:gd name="connsiteX5" fmla="*/ 1931360 w 4211093"/>
              <a:gd name="connsiteY5" fmla="*/ 1099887 h 6479038"/>
              <a:gd name="connsiteX6" fmla="*/ 1910409 w 4211093"/>
              <a:gd name="connsiteY6" fmla="*/ 941875 h 6479038"/>
              <a:gd name="connsiteX7" fmla="*/ 2016381 w 4211093"/>
              <a:gd name="connsiteY7" fmla="*/ 1015464 h 6479038"/>
              <a:gd name="connsiteX8" fmla="*/ 2053450 w 4211093"/>
              <a:gd name="connsiteY8" fmla="*/ 1006961 h 6479038"/>
              <a:gd name="connsiteX9" fmla="*/ 2090784 w 4211093"/>
              <a:gd name="connsiteY9" fmla="*/ 716040 h 6479038"/>
              <a:gd name="connsiteX10" fmla="*/ 2296386 w 4211093"/>
              <a:gd name="connsiteY10" fmla="*/ 705977 h 6479038"/>
              <a:gd name="connsiteX11" fmla="*/ 2607279 w 4211093"/>
              <a:gd name="connsiteY11" fmla="*/ 921139 h 6479038"/>
              <a:gd name="connsiteX12" fmla="*/ 2852152 w 4211093"/>
              <a:gd name="connsiteY12" fmla="*/ 860847 h 6479038"/>
              <a:gd name="connsiteX13" fmla="*/ 2853805 w 4211093"/>
              <a:gd name="connsiteY13" fmla="*/ 829553 h 6479038"/>
              <a:gd name="connsiteX14" fmla="*/ 2862893 w 4211093"/>
              <a:gd name="connsiteY14" fmla="*/ 657437 h 6479038"/>
              <a:gd name="connsiteX15" fmla="*/ 2911539 w 4211093"/>
              <a:gd name="connsiteY15" fmla="*/ 707077 h 6479038"/>
              <a:gd name="connsiteX16" fmla="*/ 3062304 w 4211093"/>
              <a:gd name="connsiteY16" fmla="*/ 903326 h 6479038"/>
              <a:gd name="connsiteX17" fmla="*/ 3259391 w 4211093"/>
              <a:gd name="connsiteY17" fmla="*/ 1609348 h 6479038"/>
              <a:gd name="connsiteX18" fmla="*/ 3292879 w 4211093"/>
              <a:gd name="connsiteY18" fmla="*/ 1668647 h 6479038"/>
              <a:gd name="connsiteX19" fmla="*/ 3328560 w 4211093"/>
              <a:gd name="connsiteY19" fmla="*/ 1409022 h 6479038"/>
              <a:gd name="connsiteX20" fmla="*/ 3294928 w 4211093"/>
              <a:gd name="connsiteY20" fmla="*/ 1213729 h 6479038"/>
              <a:gd name="connsiteX21" fmla="*/ 3313391 w 4211093"/>
              <a:gd name="connsiteY21" fmla="*/ 1141482 h 6479038"/>
              <a:gd name="connsiteX22" fmla="*/ 3298366 w 4211093"/>
              <a:gd name="connsiteY22" fmla="*/ 1009934 h 6479038"/>
              <a:gd name="connsiteX23" fmla="*/ 3303874 w 4211093"/>
              <a:gd name="connsiteY23" fmla="*/ 905620 h 6479038"/>
              <a:gd name="connsiteX24" fmla="*/ 3469245 w 4211093"/>
              <a:gd name="connsiteY24" fmla="*/ 1102639 h 6479038"/>
              <a:gd name="connsiteX25" fmla="*/ 3575516 w 4211093"/>
              <a:gd name="connsiteY25" fmla="*/ 1725413 h 6479038"/>
              <a:gd name="connsiteX26" fmla="*/ 3610381 w 4211093"/>
              <a:gd name="connsiteY26" fmla="*/ 1758635 h 6479038"/>
              <a:gd name="connsiteX27" fmla="*/ 3630497 w 4211093"/>
              <a:gd name="connsiteY27" fmla="*/ 1655094 h 6479038"/>
              <a:gd name="connsiteX28" fmla="*/ 3645093 w 4211093"/>
              <a:gd name="connsiteY28" fmla="*/ 1378665 h 6479038"/>
              <a:gd name="connsiteX29" fmla="*/ 3585132 w 4211093"/>
              <a:gd name="connsiteY29" fmla="*/ 988464 h 6479038"/>
              <a:gd name="connsiteX30" fmla="*/ 3609788 w 4211093"/>
              <a:gd name="connsiteY30" fmla="*/ 660265 h 6479038"/>
              <a:gd name="connsiteX31" fmla="*/ 3643409 w 4211093"/>
              <a:gd name="connsiteY31" fmla="*/ 578357 h 6479038"/>
              <a:gd name="connsiteX32" fmla="*/ 3664901 w 4211093"/>
              <a:gd name="connsiteY32" fmla="*/ 448737 h 6479038"/>
              <a:gd name="connsiteX33" fmla="*/ 3739864 w 4211093"/>
              <a:gd name="connsiteY33" fmla="*/ 416083 h 6479038"/>
              <a:gd name="connsiteX34" fmla="*/ 3805020 w 4211093"/>
              <a:gd name="connsiteY34" fmla="*/ 156275 h 6479038"/>
              <a:gd name="connsiteX35" fmla="*/ 3792394 w 4211093"/>
              <a:gd name="connsiteY35" fmla="*/ 264984 h 6479038"/>
              <a:gd name="connsiteX36" fmla="*/ 3791404 w 4211093"/>
              <a:gd name="connsiteY36" fmla="*/ 454259 h 6479038"/>
              <a:gd name="connsiteX37" fmla="*/ 3828817 w 4211093"/>
              <a:gd name="connsiteY37" fmla="*/ 456234 h 6479038"/>
              <a:gd name="connsiteX38" fmla="*/ 3867895 w 4211093"/>
              <a:gd name="connsiteY38" fmla="*/ 455089 h 6479038"/>
              <a:gd name="connsiteX39" fmla="*/ 3901205 w 4211093"/>
              <a:gd name="connsiteY39" fmla="*/ 392669 h 6479038"/>
              <a:gd name="connsiteX40" fmla="*/ 3928962 w 4211093"/>
              <a:gd name="connsiteY40" fmla="*/ 406971 h 6479038"/>
              <a:gd name="connsiteX41" fmla="*/ 3931231 w 4211093"/>
              <a:gd name="connsiteY41" fmla="*/ 477686 h 6479038"/>
              <a:gd name="connsiteX42" fmla="*/ 3927006 w 4211093"/>
              <a:gd name="connsiteY42" fmla="*/ 557687 h 6479038"/>
              <a:gd name="connsiteX43" fmla="*/ 3966615 w 4211093"/>
              <a:gd name="connsiteY43" fmla="*/ 717016 h 6479038"/>
              <a:gd name="connsiteX44" fmla="*/ 3986239 w 4211093"/>
              <a:gd name="connsiteY44" fmla="*/ 714843 h 6479038"/>
              <a:gd name="connsiteX45" fmla="*/ 4001880 w 4211093"/>
              <a:gd name="connsiteY45" fmla="*/ 702833 h 6479038"/>
              <a:gd name="connsiteX46" fmla="*/ 4065433 w 4211093"/>
              <a:gd name="connsiteY46" fmla="*/ 664473 h 6479038"/>
              <a:gd name="connsiteX47" fmla="*/ 4067573 w 4211093"/>
              <a:gd name="connsiteY47" fmla="*/ 661356 h 6479038"/>
              <a:gd name="connsiteX48" fmla="*/ 4103676 w 4211093"/>
              <a:gd name="connsiteY48" fmla="*/ 738645 h 6479038"/>
              <a:gd name="connsiteX49" fmla="*/ 4144889 w 4211093"/>
              <a:gd name="connsiteY49" fmla="*/ 929107 h 6479038"/>
              <a:gd name="connsiteX50" fmla="*/ 4182814 w 4211093"/>
              <a:gd name="connsiteY50" fmla="*/ 1736560 h 6479038"/>
              <a:gd name="connsiteX51" fmla="*/ 4211093 w 4211093"/>
              <a:gd name="connsiteY51" fmla="*/ 2449359 h 6479038"/>
              <a:gd name="connsiteX52" fmla="*/ 4192112 w 4211093"/>
              <a:gd name="connsiteY52" fmla="*/ 3363639 h 6479038"/>
              <a:gd name="connsiteX53" fmla="*/ 4117589 w 4211093"/>
              <a:gd name="connsiteY53" fmla="*/ 4081469 h 6479038"/>
              <a:gd name="connsiteX54" fmla="*/ 4043185 w 4211093"/>
              <a:gd name="connsiteY54" fmla="*/ 4380893 h 6479038"/>
              <a:gd name="connsiteX55" fmla="*/ 4006678 w 4211093"/>
              <a:gd name="connsiteY55" fmla="*/ 4656165 h 6479038"/>
              <a:gd name="connsiteX56" fmla="*/ 3887903 w 4211093"/>
              <a:gd name="connsiteY56" fmla="*/ 4963704 h 6479038"/>
              <a:gd name="connsiteX57" fmla="*/ 3745567 w 4211093"/>
              <a:gd name="connsiteY57" fmla="*/ 5301380 h 6479038"/>
              <a:gd name="connsiteX58" fmla="*/ 3706417 w 4211093"/>
              <a:gd name="connsiteY58" fmla="*/ 5401302 h 6479038"/>
              <a:gd name="connsiteX59" fmla="*/ 3690435 w 4211093"/>
              <a:gd name="connsiteY59" fmla="*/ 5441836 h 6479038"/>
              <a:gd name="connsiteX60" fmla="*/ 3691552 w 4211093"/>
              <a:gd name="connsiteY60" fmla="*/ 5457000 h 6479038"/>
              <a:gd name="connsiteX61" fmla="*/ 3694731 w 4211093"/>
              <a:gd name="connsiteY61" fmla="*/ 5552806 h 6479038"/>
              <a:gd name="connsiteX62" fmla="*/ 3682013 w 4211093"/>
              <a:gd name="connsiteY62" fmla="*/ 5703261 h 6479038"/>
              <a:gd name="connsiteX63" fmla="*/ 3661664 w 4211093"/>
              <a:gd name="connsiteY63" fmla="*/ 5766496 h 6479038"/>
              <a:gd name="connsiteX64" fmla="*/ 3654034 w 4211093"/>
              <a:gd name="connsiteY64" fmla="*/ 5824279 h 6479038"/>
              <a:gd name="connsiteX65" fmla="*/ 3618424 w 4211093"/>
              <a:gd name="connsiteY65" fmla="*/ 5889695 h 6479038"/>
              <a:gd name="connsiteX66" fmla="*/ 3575184 w 4211093"/>
              <a:gd name="connsiteY66" fmla="*/ 5961652 h 6479038"/>
              <a:gd name="connsiteX67" fmla="*/ 3549748 w 4211093"/>
              <a:gd name="connsiteY67" fmla="*/ 6007442 h 6479038"/>
              <a:gd name="connsiteX68" fmla="*/ 3531943 w 4211093"/>
              <a:gd name="connsiteY68" fmla="*/ 5991088 h 6479038"/>
              <a:gd name="connsiteX69" fmla="*/ 3455636 w 4211093"/>
              <a:gd name="connsiteY69" fmla="*/ 5995449 h 6479038"/>
              <a:gd name="connsiteX70" fmla="*/ 3455636 w 4211093"/>
              <a:gd name="connsiteY70" fmla="*/ 5974735 h 6479038"/>
              <a:gd name="connsiteX71" fmla="*/ 3432744 w 4211093"/>
              <a:gd name="connsiteY71" fmla="*/ 5961651 h 6479038"/>
              <a:gd name="connsiteX72" fmla="*/ 3402222 w 4211093"/>
              <a:gd name="connsiteY72" fmla="*/ 5975825 h 6479038"/>
              <a:gd name="connsiteX73" fmla="*/ 3397135 w 4211093"/>
              <a:gd name="connsiteY73" fmla="*/ 6020525 h 6479038"/>
              <a:gd name="connsiteX74" fmla="*/ 3369155 w 4211093"/>
              <a:gd name="connsiteY74" fmla="*/ 6006352 h 6479038"/>
              <a:gd name="connsiteX75" fmla="*/ 3341176 w 4211093"/>
              <a:gd name="connsiteY75" fmla="*/ 6016164 h 6479038"/>
              <a:gd name="connsiteX76" fmla="*/ 3267413 w 4211093"/>
              <a:gd name="connsiteY76" fmla="*/ 6030337 h 6479038"/>
              <a:gd name="connsiteX77" fmla="*/ 3168214 w 4211093"/>
              <a:gd name="connsiteY77" fmla="*/ 6041240 h 6479038"/>
              <a:gd name="connsiteX78" fmla="*/ 3104625 w 4211093"/>
              <a:gd name="connsiteY78" fmla="*/ 6048872 h 6479038"/>
              <a:gd name="connsiteX79" fmla="*/ 3056297 w 4211093"/>
              <a:gd name="connsiteY79" fmla="*/ 6094663 h 6479038"/>
              <a:gd name="connsiteX80" fmla="*/ 3043580 w 4211093"/>
              <a:gd name="connsiteY80" fmla="*/ 6138273 h 6479038"/>
              <a:gd name="connsiteX81" fmla="*/ 3041036 w 4211093"/>
              <a:gd name="connsiteY81" fmla="*/ 6141544 h 6479038"/>
              <a:gd name="connsiteX82" fmla="*/ 3005426 w 4211093"/>
              <a:gd name="connsiteY82" fmla="*/ 6166620 h 6479038"/>
              <a:gd name="connsiteX83" fmla="*/ 2957098 w 4211093"/>
              <a:gd name="connsiteY83" fmla="*/ 6145905 h 6479038"/>
              <a:gd name="connsiteX84" fmla="*/ 2946924 w 4211093"/>
              <a:gd name="connsiteY84" fmla="*/ 6142634 h 6479038"/>
              <a:gd name="connsiteX85" fmla="*/ 2888422 w 4211093"/>
              <a:gd name="connsiteY85" fmla="*/ 6156807 h 6479038"/>
              <a:gd name="connsiteX86" fmla="*/ 2850269 w 4211093"/>
              <a:gd name="connsiteY86" fmla="*/ 6179702 h 6479038"/>
              <a:gd name="connsiteX87" fmla="*/ 2847725 w 4211093"/>
              <a:gd name="connsiteY87" fmla="*/ 6197147 h 6479038"/>
              <a:gd name="connsiteX88" fmla="*/ 2801941 w 4211093"/>
              <a:gd name="connsiteY88" fmla="*/ 6238576 h 6479038"/>
              <a:gd name="connsiteX89" fmla="*/ 2697656 w 4211093"/>
              <a:gd name="connsiteY89" fmla="*/ 6252750 h 6479038"/>
              <a:gd name="connsiteX90" fmla="*/ 2672220 w 4211093"/>
              <a:gd name="connsiteY90" fmla="*/ 6257111 h 6479038"/>
              <a:gd name="connsiteX91" fmla="*/ 2639153 w 4211093"/>
              <a:gd name="connsiteY91" fmla="*/ 6258201 h 6479038"/>
              <a:gd name="connsiteX92" fmla="*/ 2557760 w 4211093"/>
              <a:gd name="connsiteY92" fmla="*/ 6204778 h 6479038"/>
              <a:gd name="connsiteX93" fmla="*/ 2557760 w 4211093"/>
              <a:gd name="connsiteY93" fmla="*/ 6177522 h 6479038"/>
              <a:gd name="connsiteX94" fmla="*/ 2547585 w 4211093"/>
              <a:gd name="connsiteY94" fmla="*/ 6153536 h 6479038"/>
              <a:gd name="connsiteX95" fmla="*/ 2499258 w 4211093"/>
              <a:gd name="connsiteY95" fmla="*/ 6149176 h 6479038"/>
              <a:gd name="connsiteX96" fmla="*/ 2448387 w 4211093"/>
              <a:gd name="connsiteY96" fmla="*/ 6170980 h 6479038"/>
              <a:gd name="connsiteX97" fmla="*/ 2382254 w 4211093"/>
              <a:gd name="connsiteY97" fmla="*/ 6172071 h 6479038"/>
              <a:gd name="connsiteX98" fmla="*/ 2318665 w 4211093"/>
              <a:gd name="connsiteY98" fmla="*/ 6172071 h 6479038"/>
              <a:gd name="connsiteX99" fmla="*/ 2303403 w 4211093"/>
              <a:gd name="connsiteY99" fmla="*/ 6107746 h 6479038"/>
              <a:gd name="connsiteX100" fmla="*/ 2321209 w 4211093"/>
              <a:gd name="connsiteY100" fmla="*/ 6051053 h 6479038"/>
              <a:gd name="connsiteX101" fmla="*/ 2298316 w 4211093"/>
              <a:gd name="connsiteY101" fmla="*/ 5985637 h 6479038"/>
              <a:gd name="connsiteX102" fmla="*/ 2285599 w 4211093"/>
              <a:gd name="connsiteY102" fmla="*/ 5924583 h 6479038"/>
              <a:gd name="connsiteX103" fmla="*/ 2283055 w 4211093"/>
              <a:gd name="connsiteY103" fmla="*/ 5909320 h 6479038"/>
              <a:gd name="connsiteX104" fmla="*/ 2280512 w 4211093"/>
              <a:gd name="connsiteY104" fmla="*/ 5897327 h 6479038"/>
              <a:gd name="connsiteX105" fmla="*/ 2285599 w 4211093"/>
              <a:gd name="connsiteY105" fmla="*/ 5837362 h 6479038"/>
              <a:gd name="connsiteX106" fmla="*/ 2288142 w 4211093"/>
              <a:gd name="connsiteY106" fmla="*/ 5790481 h 6479038"/>
              <a:gd name="connsiteX107" fmla="*/ 2298316 w 4211093"/>
              <a:gd name="connsiteY107" fmla="*/ 5744691 h 6479038"/>
              <a:gd name="connsiteX108" fmla="*/ 2286007 w 4211093"/>
              <a:gd name="connsiteY108" fmla="*/ 5732154 h 6479038"/>
              <a:gd name="connsiteX109" fmla="*/ 2272759 w 4211093"/>
              <a:gd name="connsiteY109" fmla="*/ 5747938 h 6479038"/>
              <a:gd name="connsiteX110" fmla="*/ 2222035 w 4211093"/>
              <a:gd name="connsiteY110" fmla="*/ 5859016 h 6479038"/>
              <a:gd name="connsiteX111" fmla="*/ 2174501 w 4211093"/>
              <a:gd name="connsiteY111" fmla="*/ 6065714 h 6479038"/>
              <a:gd name="connsiteX112" fmla="*/ 2166372 w 4211093"/>
              <a:gd name="connsiteY112" fmla="*/ 6080976 h 6479038"/>
              <a:gd name="connsiteX113" fmla="*/ 2057786 w 4211093"/>
              <a:gd name="connsiteY113" fmla="*/ 6195535 h 6479038"/>
              <a:gd name="connsiteX114" fmla="*/ 1924250 w 4211093"/>
              <a:gd name="connsiteY114" fmla="*/ 6089111 h 6479038"/>
              <a:gd name="connsiteX115" fmla="*/ 1895863 w 4211093"/>
              <a:gd name="connsiteY115" fmla="*/ 6071922 h 6479038"/>
              <a:gd name="connsiteX116" fmla="*/ 1820934 w 4211093"/>
              <a:gd name="connsiteY116" fmla="*/ 6103923 h 6479038"/>
              <a:gd name="connsiteX117" fmla="*/ 1800567 w 4211093"/>
              <a:gd name="connsiteY117" fmla="*/ 6111942 h 6479038"/>
              <a:gd name="connsiteX118" fmla="*/ 1803483 w 4211093"/>
              <a:gd name="connsiteY118" fmla="*/ 6009976 h 6479038"/>
              <a:gd name="connsiteX119" fmla="*/ 1799090 w 4211093"/>
              <a:gd name="connsiteY119" fmla="*/ 5894222 h 6479038"/>
              <a:gd name="connsiteX120" fmla="*/ 1787070 w 4211093"/>
              <a:gd name="connsiteY120" fmla="*/ 5752395 h 6479038"/>
              <a:gd name="connsiteX121" fmla="*/ 1786250 w 4211093"/>
              <a:gd name="connsiteY121" fmla="*/ 5739516 h 6479038"/>
              <a:gd name="connsiteX122" fmla="*/ 1778477 w 4211093"/>
              <a:gd name="connsiteY122" fmla="*/ 5687762 h 6479038"/>
              <a:gd name="connsiteX123" fmla="*/ 1777633 w 4211093"/>
              <a:gd name="connsiteY123" fmla="*/ 5504809 h 6479038"/>
              <a:gd name="connsiteX124" fmla="*/ 1769716 w 4211093"/>
              <a:gd name="connsiteY124" fmla="*/ 5427377 h 6479038"/>
              <a:gd name="connsiteX125" fmla="*/ 1763562 w 4211093"/>
              <a:gd name="connsiteY125" fmla="*/ 5430260 h 6479038"/>
              <a:gd name="connsiteX126" fmla="*/ 1731072 w 4211093"/>
              <a:gd name="connsiteY126" fmla="*/ 5704513 h 6479038"/>
              <a:gd name="connsiteX127" fmla="*/ 1714924 w 4211093"/>
              <a:gd name="connsiteY127" fmla="*/ 5726122 h 6479038"/>
              <a:gd name="connsiteX128" fmla="*/ 1707707 w 4211093"/>
              <a:gd name="connsiteY128" fmla="*/ 5805966 h 6479038"/>
              <a:gd name="connsiteX129" fmla="*/ 1699018 w 4211093"/>
              <a:gd name="connsiteY129" fmla="*/ 5856849 h 6479038"/>
              <a:gd name="connsiteX130" fmla="*/ 1686876 w 4211093"/>
              <a:gd name="connsiteY130" fmla="*/ 6058370 h 6479038"/>
              <a:gd name="connsiteX131" fmla="*/ 1686540 w 4211093"/>
              <a:gd name="connsiteY131" fmla="*/ 6117568 h 6479038"/>
              <a:gd name="connsiteX132" fmla="*/ 1688161 w 4211093"/>
              <a:gd name="connsiteY132" fmla="*/ 6140927 h 6479038"/>
              <a:gd name="connsiteX133" fmla="*/ 1688062 w 4211093"/>
              <a:gd name="connsiteY133" fmla="*/ 6140955 h 6479038"/>
              <a:gd name="connsiteX134" fmla="*/ 1661150 w 4211093"/>
              <a:gd name="connsiteY134" fmla="*/ 6157932 h 6479038"/>
              <a:gd name="connsiteX135" fmla="*/ 1660542 w 4211093"/>
              <a:gd name="connsiteY135" fmla="*/ 6130786 h 6479038"/>
              <a:gd name="connsiteX136" fmla="*/ 1630709 w 4211093"/>
              <a:gd name="connsiteY136" fmla="*/ 6013689 h 6479038"/>
              <a:gd name="connsiteX137" fmla="*/ 1627329 w 4211093"/>
              <a:gd name="connsiteY137" fmla="*/ 6077688 h 6479038"/>
              <a:gd name="connsiteX138" fmla="*/ 1627595 w 4211093"/>
              <a:gd name="connsiteY138" fmla="*/ 6157926 h 6479038"/>
              <a:gd name="connsiteX139" fmla="*/ 1623603 w 4211093"/>
              <a:gd name="connsiteY139" fmla="*/ 6183788 h 6479038"/>
              <a:gd name="connsiteX140" fmla="*/ 1622719 w 4211093"/>
              <a:gd name="connsiteY140" fmla="*/ 6195929 h 6479038"/>
              <a:gd name="connsiteX141" fmla="*/ 1621944 w 4211093"/>
              <a:gd name="connsiteY141" fmla="*/ 6196793 h 6479038"/>
              <a:gd name="connsiteX142" fmla="*/ 1608962 w 4211093"/>
              <a:gd name="connsiteY142" fmla="*/ 6234598 h 6479038"/>
              <a:gd name="connsiteX143" fmla="*/ 1603003 w 4211093"/>
              <a:gd name="connsiteY143" fmla="*/ 6278087 h 6479038"/>
              <a:gd name="connsiteX144" fmla="*/ 1598355 w 4211093"/>
              <a:gd name="connsiteY144" fmla="*/ 6310073 h 6479038"/>
              <a:gd name="connsiteX145" fmla="*/ 1580986 w 4211093"/>
              <a:gd name="connsiteY145" fmla="*/ 6017482 h 6479038"/>
              <a:gd name="connsiteX146" fmla="*/ 1554145 w 4211093"/>
              <a:gd name="connsiteY146" fmla="*/ 5900542 h 6479038"/>
              <a:gd name="connsiteX147" fmla="*/ 1545191 w 4211093"/>
              <a:gd name="connsiteY147" fmla="*/ 5871189 h 6479038"/>
              <a:gd name="connsiteX148" fmla="*/ 1539615 w 4211093"/>
              <a:gd name="connsiteY148" fmla="*/ 5976789 h 6479038"/>
              <a:gd name="connsiteX149" fmla="*/ 1538601 w 4211093"/>
              <a:gd name="connsiteY149" fmla="*/ 5995989 h 6479038"/>
              <a:gd name="connsiteX150" fmla="*/ 1486851 w 4211093"/>
              <a:gd name="connsiteY150" fmla="*/ 6038182 h 6479038"/>
              <a:gd name="connsiteX151" fmla="*/ 1427426 w 4211093"/>
              <a:gd name="connsiteY151" fmla="*/ 5913106 h 6479038"/>
              <a:gd name="connsiteX152" fmla="*/ 1384848 w 4211093"/>
              <a:gd name="connsiteY152" fmla="*/ 5923692 h 6479038"/>
              <a:gd name="connsiteX153" fmla="*/ 1370895 w 4211093"/>
              <a:gd name="connsiteY153" fmla="*/ 6102656 h 6479038"/>
              <a:gd name="connsiteX154" fmla="*/ 1363076 w 4211093"/>
              <a:gd name="connsiteY154" fmla="*/ 6108660 h 6479038"/>
              <a:gd name="connsiteX155" fmla="*/ 1342824 w 4211093"/>
              <a:gd name="connsiteY155" fmla="*/ 6065875 h 6479038"/>
              <a:gd name="connsiteX156" fmla="*/ 1343741 w 4211093"/>
              <a:gd name="connsiteY156" fmla="*/ 6162191 h 6479038"/>
              <a:gd name="connsiteX157" fmla="*/ 1322332 w 4211093"/>
              <a:gd name="connsiteY157" fmla="*/ 6112927 h 6479038"/>
              <a:gd name="connsiteX158" fmla="*/ 1313764 w 4211093"/>
              <a:gd name="connsiteY158" fmla="*/ 6019415 h 6479038"/>
              <a:gd name="connsiteX159" fmla="*/ 1281396 w 4211093"/>
              <a:gd name="connsiteY159" fmla="*/ 5751365 h 6479038"/>
              <a:gd name="connsiteX160" fmla="*/ 1242319 w 4211093"/>
              <a:gd name="connsiteY160" fmla="*/ 5553557 h 6479038"/>
              <a:gd name="connsiteX161" fmla="*/ 1184486 w 4211093"/>
              <a:gd name="connsiteY161" fmla="*/ 5511996 h 6479038"/>
              <a:gd name="connsiteX162" fmla="*/ 1183280 w 4211093"/>
              <a:gd name="connsiteY162" fmla="*/ 5563275 h 6479038"/>
              <a:gd name="connsiteX163" fmla="*/ 1175217 w 4211093"/>
              <a:gd name="connsiteY163" fmla="*/ 5659117 h 6479038"/>
              <a:gd name="connsiteX164" fmla="*/ 1172200 w 4211093"/>
              <a:gd name="connsiteY164" fmla="*/ 5687838 h 6479038"/>
              <a:gd name="connsiteX165" fmla="*/ 1145769 w 4211093"/>
              <a:gd name="connsiteY165" fmla="*/ 5676816 h 6479038"/>
              <a:gd name="connsiteX166" fmla="*/ 1123901 w 4211093"/>
              <a:gd name="connsiteY166" fmla="*/ 5778347 h 6479038"/>
              <a:gd name="connsiteX167" fmla="*/ 1115694 w 4211093"/>
              <a:gd name="connsiteY167" fmla="*/ 5848510 h 6479038"/>
              <a:gd name="connsiteX168" fmla="*/ 1109153 w 4211093"/>
              <a:gd name="connsiteY168" fmla="*/ 5915553 h 6479038"/>
              <a:gd name="connsiteX169" fmla="*/ 1104445 w 4211093"/>
              <a:gd name="connsiteY169" fmla="*/ 5976274 h 6479038"/>
              <a:gd name="connsiteX170" fmla="*/ 1089408 w 4211093"/>
              <a:gd name="connsiteY170" fmla="*/ 6062120 h 6479038"/>
              <a:gd name="connsiteX171" fmla="*/ 1089794 w 4211093"/>
              <a:gd name="connsiteY171" fmla="*/ 6196916 h 6479038"/>
              <a:gd name="connsiteX172" fmla="*/ 1071297 w 4211093"/>
              <a:gd name="connsiteY172" fmla="*/ 6222801 h 6479038"/>
              <a:gd name="connsiteX173" fmla="*/ 1069059 w 4211093"/>
              <a:gd name="connsiteY173" fmla="*/ 6204762 h 6479038"/>
              <a:gd name="connsiteX174" fmla="*/ 1065855 w 4211093"/>
              <a:gd name="connsiteY174" fmla="*/ 6133996 h 6479038"/>
              <a:gd name="connsiteX175" fmla="*/ 1065034 w 4211093"/>
              <a:gd name="connsiteY175" fmla="*/ 6121117 h 6479038"/>
              <a:gd name="connsiteX176" fmla="*/ 1057263 w 4211093"/>
              <a:gd name="connsiteY176" fmla="*/ 6069363 h 6479038"/>
              <a:gd name="connsiteX177" fmla="*/ 1056418 w 4211093"/>
              <a:gd name="connsiteY177" fmla="*/ 5886410 h 6479038"/>
              <a:gd name="connsiteX178" fmla="*/ 1048501 w 4211093"/>
              <a:gd name="connsiteY178" fmla="*/ 5808978 h 6479038"/>
              <a:gd name="connsiteX179" fmla="*/ 1042346 w 4211093"/>
              <a:gd name="connsiteY179" fmla="*/ 5811862 h 6479038"/>
              <a:gd name="connsiteX180" fmla="*/ 1009857 w 4211093"/>
              <a:gd name="connsiteY180" fmla="*/ 6086114 h 6479038"/>
              <a:gd name="connsiteX181" fmla="*/ 993709 w 4211093"/>
              <a:gd name="connsiteY181" fmla="*/ 6107724 h 6479038"/>
              <a:gd name="connsiteX182" fmla="*/ 986492 w 4211093"/>
              <a:gd name="connsiteY182" fmla="*/ 6187567 h 6479038"/>
              <a:gd name="connsiteX183" fmla="*/ 977803 w 4211093"/>
              <a:gd name="connsiteY183" fmla="*/ 6238451 h 6479038"/>
              <a:gd name="connsiteX184" fmla="*/ 965661 w 4211093"/>
              <a:gd name="connsiteY184" fmla="*/ 6439972 h 6479038"/>
              <a:gd name="connsiteX185" fmla="*/ 965439 w 4211093"/>
              <a:gd name="connsiteY185" fmla="*/ 6479038 h 6479038"/>
              <a:gd name="connsiteX186" fmla="*/ 964260 w 4211093"/>
              <a:gd name="connsiteY186" fmla="*/ 6472363 h 6479038"/>
              <a:gd name="connsiteX187" fmla="*/ 866967 w 4211093"/>
              <a:gd name="connsiteY187" fmla="*/ 6355757 h 6479038"/>
              <a:gd name="connsiteX188" fmla="*/ 856146 w 4211093"/>
              <a:gd name="connsiteY188" fmla="*/ 6350593 h 6479038"/>
              <a:gd name="connsiteX189" fmla="*/ 854714 w 4211093"/>
              <a:gd name="connsiteY189" fmla="*/ 6331429 h 6479038"/>
              <a:gd name="connsiteX190" fmla="*/ 832930 w 4211093"/>
              <a:gd name="connsiteY190" fmla="*/ 6282143 h 6479038"/>
              <a:gd name="connsiteX191" fmla="*/ 823976 w 4211093"/>
              <a:gd name="connsiteY191" fmla="*/ 6252790 h 6479038"/>
              <a:gd name="connsiteX192" fmla="*/ 819725 w 4211093"/>
              <a:gd name="connsiteY192" fmla="*/ 6333287 h 6479038"/>
              <a:gd name="connsiteX193" fmla="*/ 762717 w 4211093"/>
              <a:gd name="connsiteY193" fmla="*/ 6310208 h 6479038"/>
              <a:gd name="connsiteX194" fmla="*/ 769602 w 4211093"/>
              <a:gd name="connsiteY194" fmla="*/ 6179818 h 6479038"/>
              <a:gd name="connsiteX195" fmla="*/ 746444 w 4211093"/>
              <a:gd name="connsiteY195" fmla="*/ 6063531 h 6479038"/>
              <a:gd name="connsiteX196" fmla="*/ 608779 w 4211093"/>
              <a:gd name="connsiteY196" fmla="*/ 6035341 h 6479038"/>
              <a:gd name="connsiteX197" fmla="*/ 551044 w 4211093"/>
              <a:gd name="connsiteY197" fmla="*/ 6076435 h 6479038"/>
              <a:gd name="connsiteX198" fmla="*/ 543638 w 4211093"/>
              <a:gd name="connsiteY198" fmla="*/ 6030611 h 6479038"/>
              <a:gd name="connsiteX199" fmla="*/ 521104 w 4211093"/>
              <a:gd name="connsiteY199" fmla="*/ 5935158 h 6479038"/>
              <a:gd name="connsiteX200" fmla="*/ 463271 w 4211093"/>
              <a:gd name="connsiteY200" fmla="*/ 5893598 h 6479038"/>
              <a:gd name="connsiteX201" fmla="*/ 462063 w 4211093"/>
              <a:gd name="connsiteY201" fmla="*/ 5944876 h 6479038"/>
              <a:gd name="connsiteX202" fmla="*/ 454001 w 4211093"/>
              <a:gd name="connsiteY202" fmla="*/ 6040719 h 6479038"/>
              <a:gd name="connsiteX203" fmla="*/ 450985 w 4211093"/>
              <a:gd name="connsiteY203" fmla="*/ 6069439 h 6479038"/>
              <a:gd name="connsiteX204" fmla="*/ 424554 w 4211093"/>
              <a:gd name="connsiteY204" fmla="*/ 6058417 h 6479038"/>
              <a:gd name="connsiteX205" fmla="*/ 405455 w 4211093"/>
              <a:gd name="connsiteY205" fmla="*/ 6103939 h 6479038"/>
              <a:gd name="connsiteX206" fmla="*/ 403691 w 4211093"/>
              <a:gd name="connsiteY206" fmla="*/ 6139628 h 6479038"/>
              <a:gd name="connsiteX207" fmla="*/ 364027 w 4211093"/>
              <a:gd name="connsiteY207" fmla="*/ 6145327 h 6479038"/>
              <a:gd name="connsiteX208" fmla="*/ 267031 w 4211093"/>
              <a:gd name="connsiteY208" fmla="*/ 6127128 h 6479038"/>
              <a:gd name="connsiteX209" fmla="*/ 84441 w 4211093"/>
              <a:gd name="connsiteY209" fmla="*/ 6117487 h 6479038"/>
              <a:gd name="connsiteX210" fmla="*/ 56867 w 4211093"/>
              <a:gd name="connsiteY210" fmla="*/ 5807450 h 6479038"/>
              <a:gd name="connsiteX211" fmla="*/ 122314 w 4211093"/>
              <a:gd name="connsiteY211" fmla="*/ 5538937 h 6479038"/>
              <a:gd name="connsiteX212" fmla="*/ 73106 w 4211093"/>
              <a:gd name="connsiteY212" fmla="*/ 5222527 h 6479038"/>
              <a:gd name="connsiteX213" fmla="*/ 52010 w 4211093"/>
              <a:gd name="connsiteY213" fmla="*/ 4928521 h 6479038"/>
              <a:gd name="connsiteX214" fmla="*/ 48562 w 4211093"/>
              <a:gd name="connsiteY214" fmla="*/ 4855117 h 6479038"/>
              <a:gd name="connsiteX215" fmla="*/ 44289 w 4211093"/>
              <a:gd name="connsiteY215" fmla="*/ 4797360 h 6479038"/>
              <a:gd name="connsiteX216" fmla="*/ 74042 w 4211093"/>
              <a:gd name="connsiteY216" fmla="*/ 4511270 h 6479038"/>
              <a:gd name="connsiteX217" fmla="*/ 93189 w 4211093"/>
              <a:gd name="connsiteY217" fmla="*/ 4287383 h 6479038"/>
              <a:gd name="connsiteX218" fmla="*/ 133970 w 4211093"/>
              <a:gd name="connsiteY218" fmla="*/ 4069869 h 6479038"/>
              <a:gd name="connsiteX219" fmla="*/ 142915 w 4211093"/>
              <a:gd name="connsiteY219" fmla="*/ 3761761 h 6479038"/>
              <a:gd name="connsiteX220" fmla="*/ 162612 w 4211093"/>
              <a:gd name="connsiteY220" fmla="*/ 3527441 h 6479038"/>
              <a:gd name="connsiteX221" fmla="*/ 171975 w 4211093"/>
              <a:gd name="connsiteY221" fmla="*/ 3350109 h 6479038"/>
              <a:gd name="connsiteX222" fmla="*/ 174994 w 4211093"/>
              <a:gd name="connsiteY222" fmla="*/ 3015538 h 6479038"/>
              <a:gd name="connsiteX223" fmla="*/ 122063 w 4211093"/>
              <a:gd name="connsiteY223" fmla="*/ 2630939 h 6479038"/>
              <a:gd name="connsiteX224" fmla="*/ 53136 w 4211093"/>
              <a:gd name="connsiteY224" fmla="*/ 1994447 h 6479038"/>
              <a:gd name="connsiteX225" fmla="*/ 3929 w 4211093"/>
              <a:gd name="connsiteY225" fmla="*/ 1678037 h 6479038"/>
              <a:gd name="connsiteX226" fmla="*/ 7509 w 4211093"/>
              <a:gd name="connsiteY226" fmla="*/ 1610234 h 6479038"/>
              <a:gd name="connsiteX227" fmla="*/ 330552 w 4211093"/>
              <a:gd name="connsiteY227" fmla="*/ 2427510 h 6479038"/>
              <a:gd name="connsiteX228" fmla="*/ 359765 w 4211093"/>
              <a:gd name="connsiteY228" fmla="*/ 2429053 h 6479038"/>
              <a:gd name="connsiteX229" fmla="*/ 362244 w 4211093"/>
              <a:gd name="connsiteY229" fmla="*/ 2382110 h 6479038"/>
              <a:gd name="connsiteX230" fmla="*/ 250608 w 4211093"/>
              <a:gd name="connsiteY230" fmla="*/ 1999643 h 6479038"/>
              <a:gd name="connsiteX231" fmla="*/ 246742 w 4211093"/>
              <a:gd name="connsiteY231" fmla="*/ 1795462 h 6479038"/>
              <a:gd name="connsiteX232" fmla="*/ 237642 w 4211093"/>
              <a:gd name="connsiteY232" fmla="*/ 1690378 h 6479038"/>
              <a:gd name="connsiteX233" fmla="*/ 174523 w 4211093"/>
              <a:gd name="connsiteY233" fmla="*/ 1498758 h 6479038"/>
              <a:gd name="connsiteX234" fmla="*/ 310657 w 4211093"/>
              <a:gd name="connsiteY234" fmla="*/ 1139833 h 6479038"/>
              <a:gd name="connsiteX235" fmla="*/ 676002 w 4211093"/>
              <a:gd name="connsiteY235" fmla="*/ 1849509 h 6479038"/>
              <a:gd name="connsiteX236" fmla="*/ 642501 w 4211093"/>
              <a:gd name="connsiteY236" fmla="*/ 1513008 h 6479038"/>
              <a:gd name="connsiteX237" fmla="*/ 587642 w 4211093"/>
              <a:gd name="connsiteY237" fmla="*/ 1164919 h 6479038"/>
              <a:gd name="connsiteX238" fmla="*/ 700226 w 4211093"/>
              <a:gd name="connsiteY238" fmla="*/ 1113331 h 6479038"/>
              <a:gd name="connsiteX239" fmla="*/ 675274 w 4211093"/>
              <a:gd name="connsiteY239" fmla="*/ 892346 h 6479038"/>
              <a:gd name="connsiteX240" fmla="*/ 733837 w 4211093"/>
              <a:gd name="connsiteY240" fmla="*/ 754224 h 6479038"/>
              <a:gd name="connsiteX241" fmla="*/ 746372 w 4211093"/>
              <a:gd name="connsiteY241" fmla="*/ 655513 h 6479038"/>
              <a:gd name="connsiteX242" fmla="*/ 766763 w 4211093"/>
              <a:gd name="connsiteY242" fmla="*/ 546755 h 6479038"/>
              <a:gd name="connsiteX243" fmla="*/ 794733 w 4211093"/>
              <a:gd name="connsiteY243" fmla="*/ 433168 h 6479038"/>
              <a:gd name="connsiteX244" fmla="*/ 883885 w 4211093"/>
              <a:gd name="connsiteY244" fmla="*/ 270509 h 6479038"/>
              <a:gd name="connsiteX245" fmla="*/ 1014523 w 4211093"/>
              <a:gd name="connsiteY245" fmla="*/ 293097 h 6479038"/>
              <a:gd name="connsiteX246" fmla="*/ 1024305 w 4211093"/>
              <a:gd name="connsiteY246" fmla="*/ 246542 h 6479038"/>
              <a:gd name="connsiteX247" fmla="*/ 1047175 w 4211093"/>
              <a:gd name="connsiteY247" fmla="*/ 90844 h 6479038"/>
              <a:gd name="connsiteX248" fmla="*/ 1044277 w 4211093"/>
              <a:gd name="connsiteY248" fmla="*/ 7009 h 6479038"/>
              <a:gd name="connsiteX249" fmla="*/ 1130588 w 4211093"/>
              <a:gd name="connsiteY249" fmla="*/ 43 h 647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4211093" h="6479038">
                <a:moveTo>
                  <a:pt x="1130588" y="43"/>
                </a:moveTo>
                <a:cubicBezTo>
                  <a:pt x="1213948" y="1258"/>
                  <a:pt x="1286710" y="27654"/>
                  <a:pt x="1333116" y="85022"/>
                </a:cubicBezTo>
                <a:cubicBezTo>
                  <a:pt x="1415252" y="193962"/>
                  <a:pt x="1512545" y="293244"/>
                  <a:pt x="1557335" y="415903"/>
                </a:cubicBezTo>
                <a:cubicBezTo>
                  <a:pt x="1615357" y="565413"/>
                  <a:pt x="1695563" y="710862"/>
                  <a:pt x="1760889" y="860757"/>
                </a:cubicBezTo>
                <a:cubicBezTo>
                  <a:pt x="1787624" y="909241"/>
                  <a:pt x="1806780" y="962554"/>
                  <a:pt x="1818634" y="1015482"/>
                </a:cubicBezTo>
                <a:cubicBezTo>
                  <a:pt x="1831037" y="1057979"/>
                  <a:pt x="1859150" y="1080384"/>
                  <a:pt x="1931360" y="1099887"/>
                </a:cubicBezTo>
                <a:cubicBezTo>
                  <a:pt x="1927087" y="1042129"/>
                  <a:pt x="1914959" y="994417"/>
                  <a:pt x="1910409" y="941875"/>
                </a:cubicBezTo>
                <a:cubicBezTo>
                  <a:pt x="1952853" y="970267"/>
                  <a:pt x="1988268" y="993058"/>
                  <a:pt x="2016381" y="1015464"/>
                </a:cubicBezTo>
                <a:cubicBezTo>
                  <a:pt x="2030987" y="1016235"/>
                  <a:pt x="2038567" y="1011404"/>
                  <a:pt x="2053450" y="1006961"/>
                </a:cubicBezTo>
                <a:cubicBezTo>
                  <a:pt x="2065712" y="913464"/>
                  <a:pt x="2077973" y="819967"/>
                  <a:pt x="2090784" y="716040"/>
                </a:cubicBezTo>
                <a:cubicBezTo>
                  <a:pt x="2171674" y="709852"/>
                  <a:pt x="2244986" y="708493"/>
                  <a:pt x="2296386" y="705977"/>
                </a:cubicBezTo>
                <a:cubicBezTo>
                  <a:pt x="2409386" y="785165"/>
                  <a:pt x="2508057" y="858368"/>
                  <a:pt x="2607279" y="921139"/>
                </a:cubicBezTo>
                <a:cubicBezTo>
                  <a:pt x="2706499" y="983912"/>
                  <a:pt x="2825285" y="953572"/>
                  <a:pt x="2852152" y="860847"/>
                </a:cubicBezTo>
                <a:cubicBezTo>
                  <a:pt x="2852703" y="850416"/>
                  <a:pt x="2853254" y="839986"/>
                  <a:pt x="2853805" y="829553"/>
                </a:cubicBezTo>
                <a:cubicBezTo>
                  <a:pt x="2856559" y="777397"/>
                  <a:pt x="2859588" y="720025"/>
                  <a:pt x="2862893" y="657437"/>
                </a:cubicBezTo>
                <a:cubicBezTo>
                  <a:pt x="2883702" y="679457"/>
                  <a:pt x="2897207" y="701091"/>
                  <a:pt x="2911539" y="707077"/>
                </a:cubicBezTo>
                <a:cubicBezTo>
                  <a:pt x="3034048" y="744928"/>
                  <a:pt x="3044248" y="829150"/>
                  <a:pt x="3062304" y="903326"/>
                </a:cubicBezTo>
                <a:cubicBezTo>
                  <a:pt x="3130526" y="1137056"/>
                  <a:pt x="3191168" y="1375617"/>
                  <a:pt x="3259391" y="1609348"/>
                </a:cubicBezTo>
                <a:cubicBezTo>
                  <a:pt x="3265593" y="1630595"/>
                  <a:pt x="3272069" y="1646629"/>
                  <a:pt x="3292879" y="1668647"/>
                </a:cubicBezTo>
                <a:cubicBezTo>
                  <a:pt x="3334078" y="1581910"/>
                  <a:pt x="3338760" y="1493244"/>
                  <a:pt x="3328560" y="1409022"/>
                </a:cubicBezTo>
                <a:cubicBezTo>
                  <a:pt x="3324561" y="1346049"/>
                  <a:pt x="3364934" y="1274958"/>
                  <a:pt x="3294928" y="1213729"/>
                </a:cubicBezTo>
                <a:cubicBezTo>
                  <a:pt x="3280872" y="1202527"/>
                  <a:pt x="3312014" y="1167560"/>
                  <a:pt x="3313391" y="1141482"/>
                </a:cubicBezTo>
                <a:cubicBezTo>
                  <a:pt x="3315595" y="1099756"/>
                  <a:pt x="3303466" y="1052044"/>
                  <a:pt x="3298366" y="1009934"/>
                </a:cubicBezTo>
                <a:cubicBezTo>
                  <a:pt x="3292715" y="978254"/>
                  <a:pt x="3294642" y="941745"/>
                  <a:pt x="3303874" y="905620"/>
                </a:cubicBezTo>
                <a:cubicBezTo>
                  <a:pt x="3411223" y="953131"/>
                  <a:pt x="3451466" y="1023248"/>
                  <a:pt x="3469245" y="1102639"/>
                </a:cubicBezTo>
                <a:cubicBezTo>
                  <a:pt x="3509629" y="1308749"/>
                  <a:pt x="3542710" y="1514473"/>
                  <a:pt x="3575516" y="1725413"/>
                </a:cubicBezTo>
                <a:cubicBezTo>
                  <a:pt x="3574966" y="1735844"/>
                  <a:pt x="3581719" y="1746662"/>
                  <a:pt x="3610381" y="1758635"/>
                </a:cubicBezTo>
                <a:cubicBezTo>
                  <a:pt x="3619613" y="1722512"/>
                  <a:pt x="3628844" y="1686387"/>
                  <a:pt x="3630497" y="1655094"/>
                </a:cubicBezTo>
                <a:cubicBezTo>
                  <a:pt x="3635454" y="1561212"/>
                  <a:pt x="3618501" y="1466173"/>
                  <a:pt x="3645093" y="1378665"/>
                </a:cubicBezTo>
                <a:cubicBezTo>
                  <a:pt x="3681468" y="1244600"/>
                  <a:pt x="3570944" y="1118470"/>
                  <a:pt x="3585132" y="988464"/>
                </a:cubicBezTo>
                <a:cubicBezTo>
                  <a:pt x="3605525" y="879708"/>
                  <a:pt x="3596699" y="769407"/>
                  <a:pt x="3609788" y="660265"/>
                </a:cubicBezTo>
                <a:cubicBezTo>
                  <a:pt x="3611165" y="634187"/>
                  <a:pt x="3641756" y="609651"/>
                  <a:pt x="3643409" y="578357"/>
                </a:cubicBezTo>
                <a:cubicBezTo>
                  <a:pt x="3652640" y="542233"/>
                  <a:pt x="3654843" y="500507"/>
                  <a:pt x="3664901" y="448737"/>
                </a:cubicBezTo>
                <a:cubicBezTo>
                  <a:pt x="3680058" y="439077"/>
                  <a:pt x="3717402" y="425358"/>
                  <a:pt x="3739864" y="416083"/>
                </a:cubicBezTo>
                <a:lnTo>
                  <a:pt x="3805020" y="156275"/>
                </a:lnTo>
                <a:lnTo>
                  <a:pt x="3792394" y="264984"/>
                </a:lnTo>
                <a:cubicBezTo>
                  <a:pt x="3782860" y="331868"/>
                  <a:pt x="3779481" y="395869"/>
                  <a:pt x="3791404" y="454259"/>
                </a:cubicBezTo>
                <a:cubicBezTo>
                  <a:pt x="3804873" y="454970"/>
                  <a:pt x="3818510" y="452481"/>
                  <a:pt x="3828817" y="456234"/>
                </a:cubicBezTo>
                <a:cubicBezTo>
                  <a:pt x="3841948" y="463345"/>
                  <a:pt x="3854909" y="473656"/>
                  <a:pt x="3867895" y="455089"/>
                </a:cubicBezTo>
                <a:cubicBezTo>
                  <a:pt x="3879215" y="439642"/>
                  <a:pt x="3889377" y="417716"/>
                  <a:pt x="3901205" y="392669"/>
                </a:cubicBezTo>
                <a:cubicBezTo>
                  <a:pt x="3910014" y="396342"/>
                  <a:pt x="3920152" y="403297"/>
                  <a:pt x="3928962" y="406971"/>
                </a:cubicBezTo>
                <a:cubicBezTo>
                  <a:pt x="3930603" y="432729"/>
                  <a:pt x="3930918" y="455208"/>
                  <a:pt x="3931231" y="477686"/>
                </a:cubicBezTo>
                <a:cubicBezTo>
                  <a:pt x="3931376" y="503366"/>
                  <a:pt x="3928527" y="528887"/>
                  <a:pt x="3927006" y="557687"/>
                </a:cubicBezTo>
                <a:cubicBezTo>
                  <a:pt x="3961064" y="594783"/>
                  <a:pt x="3966205" y="611100"/>
                  <a:pt x="3966615" y="717016"/>
                </a:cubicBezTo>
                <a:cubicBezTo>
                  <a:pt x="3972601" y="717332"/>
                  <a:pt x="3980083" y="717727"/>
                  <a:pt x="3986239" y="714843"/>
                </a:cubicBezTo>
                <a:cubicBezTo>
                  <a:pt x="3992394" y="711959"/>
                  <a:pt x="3998886" y="702675"/>
                  <a:pt x="4001880" y="702833"/>
                </a:cubicBezTo>
                <a:cubicBezTo>
                  <a:pt x="4026645" y="716976"/>
                  <a:pt x="4044795" y="685846"/>
                  <a:pt x="4065433" y="664473"/>
                </a:cubicBezTo>
                <a:lnTo>
                  <a:pt x="4067573" y="661356"/>
                </a:lnTo>
                <a:lnTo>
                  <a:pt x="4103676" y="738645"/>
                </a:lnTo>
                <a:cubicBezTo>
                  <a:pt x="4129863" y="797560"/>
                  <a:pt x="4148193" y="866521"/>
                  <a:pt x="4144889" y="929107"/>
                </a:cubicBezTo>
                <a:cubicBezTo>
                  <a:pt x="4130567" y="1200323"/>
                  <a:pt x="4167647" y="1469019"/>
                  <a:pt x="4182814" y="1736560"/>
                </a:cubicBezTo>
                <a:cubicBezTo>
                  <a:pt x="4199636" y="1972807"/>
                  <a:pt x="4209153" y="2208667"/>
                  <a:pt x="4211093" y="2449359"/>
                </a:cubicBezTo>
                <a:cubicBezTo>
                  <a:pt x="4209727" y="2752637"/>
                  <a:pt x="4208361" y="3055915"/>
                  <a:pt x="4192112" y="3363639"/>
                </a:cubicBezTo>
                <a:cubicBezTo>
                  <a:pt x="4179443" y="3603559"/>
                  <a:pt x="4152168" y="3842708"/>
                  <a:pt x="4117589" y="4081469"/>
                </a:cubicBezTo>
                <a:cubicBezTo>
                  <a:pt x="4104775" y="4185396"/>
                  <a:pt x="4063025" y="4282567"/>
                  <a:pt x="4043185" y="4380893"/>
                </a:cubicBezTo>
                <a:cubicBezTo>
                  <a:pt x="4023621" y="4474004"/>
                  <a:pt x="4018939" y="4562668"/>
                  <a:pt x="4006678" y="4656165"/>
                </a:cubicBezTo>
                <a:cubicBezTo>
                  <a:pt x="3993867" y="4760092"/>
                  <a:pt x="3951841" y="4862476"/>
                  <a:pt x="3887903" y="4963704"/>
                </a:cubicBezTo>
                <a:cubicBezTo>
                  <a:pt x="3823691" y="5070148"/>
                  <a:pt x="3795446" y="5188951"/>
                  <a:pt x="3745567" y="5301380"/>
                </a:cubicBezTo>
                <a:cubicBezTo>
                  <a:pt x="3732821" y="5334703"/>
                  <a:pt x="3720144" y="5366723"/>
                  <a:pt x="3706417" y="5401302"/>
                </a:cubicBezTo>
                <a:lnTo>
                  <a:pt x="3690435" y="5441836"/>
                </a:lnTo>
                <a:lnTo>
                  <a:pt x="3691552" y="5457000"/>
                </a:lnTo>
                <a:cubicBezTo>
                  <a:pt x="3693459" y="5488753"/>
                  <a:pt x="3694731" y="5520643"/>
                  <a:pt x="3694731" y="5552806"/>
                </a:cubicBezTo>
                <a:cubicBezTo>
                  <a:pt x="3694731" y="5602957"/>
                  <a:pt x="3689644" y="5653109"/>
                  <a:pt x="3682013" y="5703261"/>
                </a:cubicBezTo>
                <a:cubicBezTo>
                  <a:pt x="3679469" y="5725066"/>
                  <a:pt x="3666752" y="5745781"/>
                  <a:pt x="3661664" y="5766496"/>
                </a:cubicBezTo>
                <a:cubicBezTo>
                  <a:pt x="3656577" y="5786120"/>
                  <a:pt x="3656577" y="5804655"/>
                  <a:pt x="3654034" y="5824279"/>
                </a:cubicBezTo>
                <a:cubicBezTo>
                  <a:pt x="3651490" y="5846084"/>
                  <a:pt x="3638773" y="5867890"/>
                  <a:pt x="3618424" y="5889695"/>
                </a:cubicBezTo>
                <a:cubicBezTo>
                  <a:pt x="3598076" y="5912590"/>
                  <a:pt x="3590445" y="5937666"/>
                  <a:pt x="3575184" y="5961652"/>
                </a:cubicBezTo>
                <a:cubicBezTo>
                  <a:pt x="3567553" y="5975825"/>
                  <a:pt x="3559922" y="5988908"/>
                  <a:pt x="3549748" y="6007442"/>
                </a:cubicBezTo>
                <a:cubicBezTo>
                  <a:pt x="3542117" y="6000901"/>
                  <a:pt x="3537030" y="5996540"/>
                  <a:pt x="3531943" y="5991088"/>
                </a:cubicBezTo>
                <a:cubicBezTo>
                  <a:pt x="3506508" y="5992179"/>
                  <a:pt x="3481072" y="5993269"/>
                  <a:pt x="3455636" y="5995449"/>
                </a:cubicBezTo>
                <a:cubicBezTo>
                  <a:pt x="3455636" y="5988908"/>
                  <a:pt x="3455636" y="5981276"/>
                  <a:pt x="3455636" y="5974735"/>
                </a:cubicBezTo>
                <a:cubicBezTo>
                  <a:pt x="3455636" y="5968193"/>
                  <a:pt x="3453093" y="5961651"/>
                  <a:pt x="3432744" y="5961651"/>
                </a:cubicBezTo>
                <a:cubicBezTo>
                  <a:pt x="3412396" y="5961651"/>
                  <a:pt x="3404765" y="5968193"/>
                  <a:pt x="3402222" y="5975825"/>
                </a:cubicBezTo>
                <a:cubicBezTo>
                  <a:pt x="3402222" y="5988908"/>
                  <a:pt x="3399678" y="6003081"/>
                  <a:pt x="3397135" y="6020525"/>
                </a:cubicBezTo>
                <a:cubicBezTo>
                  <a:pt x="3384417" y="6013984"/>
                  <a:pt x="3376786" y="6011803"/>
                  <a:pt x="3369155" y="6006352"/>
                </a:cubicBezTo>
                <a:cubicBezTo>
                  <a:pt x="3358981" y="6009623"/>
                  <a:pt x="3348807" y="6012894"/>
                  <a:pt x="3341176" y="6016164"/>
                </a:cubicBezTo>
                <a:cubicBezTo>
                  <a:pt x="3318284" y="6030337"/>
                  <a:pt x="3297935" y="6036879"/>
                  <a:pt x="3267413" y="6030337"/>
                </a:cubicBezTo>
                <a:cubicBezTo>
                  <a:pt x="3224172" y="6021616"/>
                  <a:pt x="3196193" y="6031428"/>
                  <a:pt x="3168214" y="6041240"/>
                </a:cubicBezTo>
                <a:cubicBezTo>
                  <a:pt x="3147866" y="6048872"/>
                  <a:pt x="3130060" y="6054323"/>
                  <a:pt x="3104625" y="6048872"/>
                </a:cubicBezTo>
                <a:cubicBezTo>
                  <a:pt x="3076646" y="6063045"/>
                  <a:pt x="3061385" y="6078309"/>
                  <a:pt x="3056297" y="6094663"/>
                </a:cubicBezTo>
                <a:cubicBezTo>
                  <a:pt x="3053754" y="6108836"/>
                  <a:pt x="3048667" y="6123009"/>
                  <a:pt x="3043580" y="6138273"/>
                </a:cubicBezTo>
                <a:cubicBezTo>
                  <a:pt x="3041036" y="6139363"/>
                  <a:pt x="3041036" y="6140453"/>
                  <a:pt x="3041036" y="6141544"/>
                </a:cubicBezTo>
                <a:cubicBezTo>
                  <a:pt x="3033406" y="6151356"/>
                  <a:pt x="3033405" y="6165529"/>
                  <a:pt x="3005426" y="6166620"/>
                </a:cubicBezTo>
                <a:cubicBezTo>
                  <a:pt x="2977447" y="6167710"/>
                  <a:pt x="2964729" y="6155717"/>
                  <a:pt x="2957098" y="6145905"/>
                </a:cubicBezTo>
                <a:cubicBezTo>
                  <a:pt x="2954555" y="6144814"/>
                  <a:pt x="2952011" y="6143724"/>
                  <a:pt x="2946924" y="6142634"/>
                </a:cubicBezTo>
                <a:cubicBezTo>
                  <a:pt x="2929119" y="6145905"/>
                  <a:pt x="2916402" y="6154627"/>
                  <a:pt x="2888422" y="6156807"/>
                </a:cubicBezTo>
                <a:cubicBezTo>
                  <a:pt x="2873161" y="6157898"/>
                  <a:pt x="2850269" y="6168800"/>
                  <a:pt x="2850269" y="6179702"/>
                </a:cubicBezTo>
                <a:cubicBezTo>
                  <a:pt x="2850269" y="6186244"/>
                  <a:pt x="2847725" y="6191695"/>
                  <a:pt x="2847725" y="6197147"/>
                </a:cubicBezTo>
                <a:cubicBezTo>
                  <a:pt x="2845182" y="6213501"/>
                  <a:pt x="2842638" y="6229854"/>
                  <a:pt x="2801941" y="6238576"/>
                </a:cubicBezTo>
                <a:cubicBezTo>
                  <a:pt x="2768875" y="6246208"/>
                  <a:pt x="2740896" y="6257111"/>
                  <a:pt x="2697656" y="6252750"/>
                </a:cubicBezTo>
                <a:cubicBezTo>
                  <a:pt x="2692568" y="6252749"/>
                  <a:pt x="2682394" y="6256020"/>
                  <a:pt x="2672220" y="6257111"/>
                </a:cubicBezTo>
                <a:cubicBezTo>
                  <a:pt x="2662045" y="6258201"/>
                  <a:pt x="2649328" y="6258201"/>
                  <a:pt x="2639153" y="6258201"/>
                </a:cubicBezTo>
                <a:cubicBezTo>
                  <a:pt x="2628979" y="6222222"/>
                  <a:pt x="2618805" y="6216771"/>
                  <a:pt x="2557760" y="6204778"/>
                </a:cubicBezTo>
                <a:cubicBezTo>
                  <a:pt x="2557760" y="6194966"/>
                  <a:pt x="2560304" y="6186244"/>
                  <a:pt x="2557760" y="6177522"/>
                </a:cubicBezTo>
                <a:cubicBezTo>
                  <a:pt x="2555216" y="6169890"/>
                  <a:pt x="2552672" y="6162258"/>
                  <a:pt x="2547585" y="6153536"/>
                </a:cubicBezTo>
                <a:cubicBezTo>
                  <a:pt x="2532324" y="6152446"/>
                  <a:pt x="2514519" y="6150265"/>
                  <a:pt x="2499258" y="6149176"/>
                </a:cubicBezTo>
                <a:cubicBezTo>
                  <a:pt x="2481453" y="6157897"/>
                  <a:pt x="2466191" y="6165529"/>
                  <a:pt x="2448387" y="6170980"/>
                </a:cubicBezTo>
                <a:cubicBezTo>
                  <a:pt x="2428038" y="6177522"/>
                  <a:pt x="2405146" y="6174251"/>
                  <a:pt x="2382254" y="6172071"/>
                </a:cubicBezTo>
                <a:cubicBezTo>
                  <a:pt x="2364449" y="6170980"/>
                  <a:pt x="2341557" y="6172070"/>
                  <a:pt x="2318665" y="6172071"/>
                </a:cubicBezTo>
                <a:cubicBezTo>
                  <a:pt x="2293229" y="6152446"/>
                  <a:pt x="2293229" y="6130641"/>
                  <a:pt x="2303403" y="6107746"/>
                </a:cubicBezTo>
                <a:cubicBezTo>
                  <a:pt x="2311034" y="6089211"/>
                  <a:pt x="2316121" y="6069587"/>
                  <a:pt x="2321209" y="6051053"/>
                </a:cubicBezTo>
                <a:cubicBezTo>
                  <a:pt x="2328839" y="6028157"/>
                  <a:pt x="2308491" y="6007442"/>
                  <a:pt x="2298316" y="5985637"/>
                </a:cubicBezTo>
                <a:cubicBezTo>
                  <a:pt x="2288142" y="5964922"/>
                  <a:pt x="2277968" y="5945298"/>
                  <a:pt x="2285599" y="5924583"/>
                </a:cubicBezTo>
                <a:cubicBezTo>
                  <a:pt x="2288142" y="5919131"/>
                  <a:pt x="2285599" y="5914770"/>
                  <a:pt x="2283055" y="5909320"/>
                </a:cubicBezTo>
                <a:cubicBezTo>
                  <a:pt x="2283055" y="5906049"/>
                  <a:pt x="2277968" y="5901688"/>
                  <a:pt x="2280512" y="5897327"/>
                </a:cubicBezTo>
                <a:cubicBezTo>
                  <a:pt x="2290686" y="5877702"/>
                  <a:pt x="2293229" y="5858077"/>
                  <a:pt x="2285599" y="5837362"/>
                </a:cubicBezTo>
                <a:cubicBezTo>
                  <a:pt x="2283055" y="5822099"/>
                  <a:pt x="2288142" y="5805745"/>
                  <a:pt x="2288142" y="5790481"/>
                </a:cubicBezTo>
                <a:cubicBezTo>
                  <a:pt x="2290686" y="5776308"/>
                  <a:pt x="2295773" y="5763225"/>
                  <a:pt x="2298316" y="5744691"/>
                </a:cubicBezTo>
                <a:lnTo>
                  <a:pt x="2286007" y="5732154"/>
                </a:lnTo>
                <a:lnTo>
                  <a:pt x="2272759" y="5747938"/>
                </a:lnTo>
                <a:cubicBezTo>
                  <a:pt x="2248008" y="5783242"/>
                  <a:pt x="2231404" y="5820284"/>
                  <a:pt x="2222035" y="5859016"/>
                </a:cubicBezTo>
                <a:cubicBezTo>
                  <a:pt x="2211151" y="5926434"/>
                  <a:pt x="2192964" y="5993466"/>
                  <a:pt x="2174501" y="6065714"/>
                </a:cubicBezTo>
                <a:cubicBezTo>
                  <a:pt x="2166923" y="6070543"/>
                  <a:pt x="2166647" y="6075759"/>
                  <a:pt x="2166372" y="6080976"/>
                </a:cubicBezTo>
                <a:cubicBezTo>
                  <a:pt x="2141983" y="6126758"/>
                  <a:pt x="2138402" y="6194562"/>
                  <a:pt x="2057786" y="6195535"/>
                </a:cubicBezTo>
                <a:cubicBezTo>
                  <a:pt x="1977172" y="6196510"/>
                  <a:pt x="1943682" y="6137208"/>
                  <a:pt x="1924250" y="6089111"/>
                </a:cubicBezTo>
                <a:cubicBezTo>
                  <a:pt x="1917223" y="6083510"/>
                  <a:pt x="1910194" y="6077908"/>
                  <a:pt x="1895863" y="6071922"/>
                </a:cubicBezTo>
                <a:cubicBezTo>
                  <a:pt x="1869887" y="6078395"/>
                  <a:pt x="1847220" y="6091582"/>
                  <a:pt x="1820934" y="6103923"/>
                </a:cubicBezTo>
                <a:lnTo>
                  <a:pt x="1800567" y="6111942"/>
                </a:lnTo>
                <a:lnTo>
                  <a:pt x="1803483" y="6009976"/>
                </a:lnTo>
                <a:cubicBezTo>
                  <a:pt x="1805510" y="5971576"/>
                  <a:pt x="1803217" y="5929739"/>
                  <a:pt x="1799090" y="5894222"/>
                </a:cubicBezTo>
                <a:cubicBezTo>
                  <a:pt x="1792476" y="5848948"/>
                  <a:pt x="1786202" y="5797274"/>
                  <a:pt x="1787070" y="5752395"/>
                </a:cubicBezTo>
                <a:cubicBezTo>
                  <a:pt x="1787239" y="5749195"/>
                  <a:pt x="1787577" y="5742794"/>
                  <a:pt x="1786250" y="5739516"/>
                </a:cubicBezTo>
                <a:cubicBezTo>
                  <a:pt x="1771622" y="5732326"/>
                  <a:pt x="1774471" y="5706804"/>
                  <a:pt x="1778477" y="5687762"/>
                </a:cubicBezTo>
                <a:cubicBezTo>
                  <a:pt x="1789339" y="5624157"/>
                  <a:pt x="1782074" y="5562805"/>
                  <a:pt x="1777633" y="5504809"/>
                </a:cubicBezTo>
                <a:cubicBezTo>
                  <a:pt x="1775992" y="5479052"/>
                  <a:pt x="1772854" y="5453214"/>
                  <a:pt x="1769716" y="5427377"/>
                </a:cubicBezTo>
                <a:cubicBezTo>
                  <a:pt x="1766554" y="5430418"/>
                  <a:pt x="1765058" y="5430339"/>
                  <a:pt x="1763562" y="5430260"/>
                </a:cubicBezTo>
                <a:cubicBezTo>
                  <a:pt x="1752845" y="5519545"/>
                  <a:pt x="1742127" y="5608829"/>
                  <a:pt x="1731072" y="5704513"/>
                </a:cubicBezTo>
                <a:cubicBezTo>
                  <a:pt x="1726244" y="5710677"/>
                  <a:pt x="1718255" y="5719881"/>
                  <a:pt x="1714924" y="5726122"/>
                </a:cubicBezTo>
                <a:cubicBezTo>
                  <a:pt x="1711738" y="5758044"/>
                  <a:pt x="1710387" y="5783644"/>
                  <a:pt x="1707707" y="5805966"/>
                </a:cubicBezTo>
                <a:cubicBezTo>
                  <a:pt x="1706693" y="5825165"/>
                  <a:pt x="1699863" y="5840850"/>
                  <a:pt x="1699018" y="5856849"/>
                </a:cubicBezTo>
                <a:cubicBezTo>
                  <a:pt x="1693973" y="5923971"/>
                  <a:pt x="1693417" y="5991329"/>
                  <a:pt x="1686876" y="6058370"/>
                </a:cubicBezTo>
                <a:cubicBezTo>
                  <a:pt x="1685445" y="6078351"/>
                  <a:pt x="1685627" y="6098016"/>
                  <a:pt x="1686540" y="6117568"/>
                </a:cubicBezTo>
                <a:lnTo>
                  <a:pt x="1688161" y="6140927"/>
                </a:lnTo>
                <a:lnTo>
                  <a:pt x="1688062" y="6140955"/>
                </a:lnTo>
                <a:lnTo>
                  <a:pt x="1661150" y="6157932"/>
                </a:lnTo>
                <a:lnTo>
                  <a:pt x="1660542" y="6130786"/>
                </a:lnTo>
                <a:cubicBezTo>
                  <a:pt x="1658587" y="6082548"/>
                  <a:pt x="1651805" y="6040474"/>
                  <a:pt x="1630709" y="6013689"/>
                </a:cubicBezTo>
                <a:cubicBezTo>
                  <a:pt x="1628029" y="6036009"/>
                  <a:pt x="1626846" y="6058410"/>
                  <a:pt x="1627329" y="6077688"/>
                </a:cubicBezTo>
                <a:cubicBezTo>
                  <a:pt x="1627474" y="6103368"/>
                  <a:pt x="1628947" y="6132326"/>
                  <a:pt x="1627595" y="6157926"/>
                </a:cubicBezTo>
                <a:cubicBezTo>
                  <a:pt x="1627172" y="6165926"/>
                  <a:pt x="1625169" y="6175448"/>
                  <a:pt x="1623603" y="6183788"/>
                </a:cubicBezTo>
                <a:lnTo>
                  <a:pt x="1622719" y="6195929"/>
                </a:lnTo>
                <a:lnTo>
                  <a:pt x="1621944" y="6196793"/>
                </a:lnTo>
                <a:cubicBezTo>
                  <a:pt x="1614447" y="6208736"/>
                  <a:pt x="1609650" y="6221558"/>
                  <a:pt x="1608962" y="6234598"/>
                </a:cubicBezTo>
                <a:cubicBezTo>
                  <a:pt x="1608136" y="6250245"/>
                  <a:pt x="1605553" y="6264492"/>
                  <a:pt x="1603003" y="6278087"/>
                </a:cubicBezTo>
                <a:lnTo>
                  <a:pt x="1598355" y="6310073"/>
                </a:lnTo>
                <a:lnTo>
                  <a:pt x="1580986" y="6017482"/>
                </a:lnTo>
                <a:cubicBezTo>
                  <a:pt x="1578862" y="5972444"/>
                  <a:pt x="1578573" y="5921087"/>
                  <a:pt x="1554145" y="5900542"/>
                </a:cubicBezTo>
                <a:cubicBezTo>
                  <a:pt x="1551322" y="5897184"/>
                  <a:pt x="1549004" y="5884226"/>
                  <a:pt x="1545191" y="5871189"/>
                </a:cubicBezTo>
                <a:cubicBezTo>
                  <a:pt x="1543163" y="5909589"/>
                  <a:pt x="1541304" y="5944789"/>
                  <a:pt x="1539615" y="5976789"/>
                </a:cubicBezTo>
                <a:cubicBezTo>
                  <a:pt x="1539277" y="5983190"/>
                  <a:pt x="1538939" y="5989589"/>
                  <a:pt x="1538601" y="5995989"/>
                </a:cubicBezTo>
                <a:cubicBezTo>
                  <a:pt x="1531071" y="6053353"/>
                  <a:pt x="1505943" y="6074488"/>
                  <a:pt x="1486851" y="6038182"/>
                </a:cubicBezTo>
                <a:cubicBezTo>
                  <a:pt x="1467759" y="6001875"/>
                  <a:pt x="1449004" y="5959168"/>
                  <a:pt x="1427426" y="5913106"/>
                </a:cubicBezTo>
                <a:cubicBezTo>
                  <a:pt x="1416781" y="5915751"/>
                  <a:pt x="1401647" y="5918161"/>
                  <a:pt x="1384848" y="5923692"/>
                </a:cubicBezTo>
                <a:cubicBezTo>
                  <a:pt x="1379972" y="5987613"/>
                  <a:pt x="1375433" y="6045135"/>
                  <a:pt x="1370895" y="6102656"/>
                </a:cubicBezTo>
                <a:cubicBezTo>
                  <a:pt x="1367733" y="6105697"/>
                  <a:pt x="1366068" y="6108819"/>
                  <a:pt x="1363076" y="6108660"/>
                </a:cubicBezTo>
                <a:cubicBezTo>
                  <a:pt x="1357765" y="6095544"/>
                  <a:pt x="1350958" y="6082349"/>
                  <a:pt x="1342824" y="6065875"/>
                </a:cubicBezTo>
                <a:cubicBezTo>
                  <a:pt x="1342632" y="6097955"/>
                  <a:pt x="1344104" y="6126912"/>
                  <a:pt x="1343741" y="6162191"/>
                </a:cubicBezTo>
                <a:cubicBezTo>
                  <a:pt x="1329283" y="6151802"/>
                  <a:pt x="1323973" y="6138685"/>
                  <a:pt x="1322332" y="6112927"/>
                </a:cubicBezTo>
                <a:cubicBezTo>
                  <a:pt x="1321028" y="6080769"/>
                  <a:pt x="1318229" y="6048531"/>
                  <a:pt x="1313764" y="6019415"/>
                </a:cubicBezTo>
                <a:cubicBezTo>
                  <a:pt x="1303529" y="5929025"/>
                  <a:pt x="1290134" y="5841677"/>
                  <a:pt x="1281396" y="5751365"/>
                </a:cubicBezTo>
                <a:cubicBezTo>
                  <a:pt x="1274807" y="5677212"/>
                  <a:pt x="1256898" y="5618506"/>
                  <a:pt x="1242319" y="5553557"/>
                </a:cubicBezTo>
                <a:cubicBezTo>
                  <a:pt x="1231215" y="5508045"/>
                  <a:pt x="1209275" y="5497260"/>
                  <a:pt x="1184486" y="5511996"/>
                </a:cubicBezTo>
                <a:cubicBezTo>
                  <a:pt x="1184969" y="5531276"/>
                  <a:pt x="1188106" y="5557113"/>
                  <a:pt x="1183280" y="5563275"/>
                </a:cubicBezTo>
                <a:cubicBezTo>
                  <a:pt x="1168121" y="5594564"/>
                  <a:pt x="1173913" y="5626960"/>
                  <a:pt x="1175217" y="5659117"/>
                </a:cubicBezTo>
                <a:cubicBezTo>
                  <a:pt x="1176376" y="5665596"/>
                  <a:pt x="1172876" y="5675039"/>
                  <a:pt x="1172200" y="5687838"/>
                </a:cubicBezTo>
                <a:cubicBezTo>
                  <a:pt x="1161893" y="5684086"/>
                  <a:pt x="1153083" y="5680412"/>
                  <a:pt x="1145769" y="5676816"/>
                </a:cubicBezTo>
                <a:cubicBezTo>
                  <a:pt x="1127787" y="5704748"/>
                  <a:pt x="1120111" y="5736431"/>
                  <a:pt x="1123901" y="5778347"/>
                </a:cubicBezTo>
                <a:cubicBezTo>
                  <a:pt x="1125711" y="5800905"/>
                  <a:pt x="1118374" y="5826189"/>
                  <a:pt x="1115694" y="5848510"/>
                </a:cubicBezTo>
                <a:cubicBezTo>
                  <a:pt x="1113014" y="5870832"/>
                  <a:pt x="1105508" y="5899315"/>
                  <a:pt x="1109153" y="5915553"/>
                </a:cubicBezTo>
                <a:cubicBezTo>
                  <a:pt x="1115284" y="5941547"/>
                  <a:pt x="1107607" y="5973231"/>
                  <a:pt x="1104445" y="5976274"/>
                </a:cubicBezTo>
                <a:cubicBezTo>
                  <a:pt x="1086633" y="6001005"/>
                  <a:pt x="1090929" y="6033321"/>
                  <a:pt x="1089408" y="6062120"/>
                </a:cubicBezTo>
                <a:cubicBezTo>
                  <a:pt x="1088707" y="6103799"/>
                  <a:pt x="1089335" y="6148758"/>
                  <a:pt x="1089794" y="6196916"/>
                </a:cubicBezTo>
                <a:lnTo>
                  <a:pt x="1071297" y="6222801"/>
                </a:lnTo>
                <a:lnTo>
                  <a:pt x="1069059" y="6204762"/>
                </a:lnTo>
                <a:cubicBezTo>
                  <a:pt x="1066772" y="6180573"/>
                  <a:pt x="1065420" y="6156436"/>
                  <a:pt x="1065855" y="6133996"/>
                </a:cubicBezTo>
                <a:cubicBezTo>
                  <a:pt x="1066024" y="6130797"/>
                  <a:pt x="1066362" y="6124396"/>
                  <a:pt x="1065034" y="6121117"/>
                </a:cubicBezTo>
                <a:cubicBezTo>
                  <a:pt x="1050407" y="6113927"/>
                  <a:pt x="1053255" y="6088406"/>
                  <a:pt x="1057263" y="6069363"/>
                </a:cubicBezTo>
                <a:cubicBezTo>
                  <a:pt x="1068124" y="6005759"/>
                  <a:pt x="1060859" y="5944406"/>
                  <a:pt x="1056418" y="5886410"/>
                </a:cubicBezTo>
                <a:cubicBezTo>
                  <a:pt x="1054777" y="5860653"/>
                  <a:pt x="1051639" y="5834816"/>
                  <a:pt x="1048501" y="5808978"/>
                </a:cubicBezTo>
                <a:cubicBezTo>
                  <a:pt x="1045339" y="5812020"/>
                  <a:pt x="1043843" y="5811941"/>
                  <a:pt x="1042346" y="5811862"/>
                </a:cubicBezTo>
                <a:cubicBezTo>
                  <a:pt x="1031630" y="5901147"/>
                  <a:pt x="1020912" y="5990431"/>
                  <a:pt x="1009857" y="6086114"/>
                </a:cubicBezTo>
                <a:cubicBezTo>
                  <a:pt x="1005029" y="6092278"/>
                  <a:pt x="997040" y="6101482"/>
                  <a:pt x="993709" y="6107724"/>
                </a:cubicBezTo>
                <a:cubicBezTo>
                  <a:pt x="990523" y="6139645"/>
                  <a:pt x="989172" y="6165245"/>
                  <a:pt x="986492" y="6187567"/>
                </a:cubicBezTo>
                <a:cubicBezTo>
                  <a:pt x="985478" y="6206766"/>
                  <a:pt x="978648" y="6222451"/>
                  <a:pt x="977803" y="6238451"/>
                </a:cubicBezTo>
                <a:cubicBezTo>
                  <a:pt x="972757" y="6305572"/>
                  <a:pt x="972202" y="6372930"/>
                  <a:pt x="965661" y="6439972"/>
                </a:cubicBezTo>
                <a:lnTo>
                  <a:pt x="965439" y="6479038"/>
                </a:lnTo>
                <a:lnTo>
                  <a:pt x="964260" y="6472363"/>
                </a:lnTo>
                <a:cubicBezTo>
                  <a:pt x="947997" y="6416260"/>
                  <a:pt x="921262" y="6385101"/>
                  <a:pt x="866967" y="6355757"/>
                </a:cubicBezTo>
                <a:lnTo>
                  <a:pt x="856146" y="6350593"/>
                </a:lnTo>
                <a:lnTo>
                  <a:pt x="854714" y="6331429"/>
                </a:lnTo>
                <a:cubicBezTo>
                  <a:pt x="851323" y="6310391"/>
                  <a:pt x="845144" y="6292416"/>
                  <a:pt x="832930" y="6282143"/>
                </a:cubicBezTo>
                <a:cubicBezTo>
                  <a:pt x="830106" y="6278786"/>
                  <a:pt x="827789" y="6265828"/>
                  <a:pt x="823976" y="6252790"/>
                </a:cubicBezTo>
                <a:lnTo>
                  <a:pt x="819725" y="6333287"/>
                </a:lnTo>
                <a:lnTo>
                  <a:pt x="762717" y="6310208"/>
                </a:lnTo>
                <a:cubicBezTo>
                  <a:pt x="765195" y="6263267"/>
                  <a:pt x="774701" y="6221928"/>
                  <a:pt x="769602" y="6179818"/>
                </a:cubicBezTo>
                <a:cubicBezTo>
                  <a:pt x="764226" y="6142922"/>
                  <a:pt x="758849" y="6106027"/>
                  <a:pt x="746444" y="6063531"/>
                </a:cubicBezTo>
                <a:cubicBezTo>
                  <a:pt x="702899" y="6056001"/>
                  <a:pt x="652325" y="6042869"/>
                  <a:pt x="608779" y="6035341"/>
                </a:cubicBezTo>
                <a:lnTo>
                  <a:pt x="551044" y="6076435"/>
                </a:lnTo>
                <a:lnTo>
                  <a:pt x="543638" y="6030611"/>
                </a:lnTo>
                <a:cubicBezTo>
                  <a:pt x="536515" y="5998546"/>
                  <a:pt x="528393" y="5967633"/>
                  <a:pt x="521104" y="5935158"/>
                </a:cubicBezTo>
                <a:cubicBezTo>
                  <a:pt x="510000" y="5889646"/>
                  <a:pt x="488059" y="5878861"/>
                  <a:pt x="463271" y="5893598"/>
                </a:cubicBezTo>
                <a:cubicBezTo>
                  <a:pt x="463753" y="5912877"/>
                  <a:pt x="466891" y="5938714"/>
                  <a:pt x="462063" y="5944876"/>
                </a:cubicBezTo>
                <a:cubicBezTo>
                  <a:pt x="446905" y="5976166"/>
                  <a:pt x="452698" y="6008561"/>
                  <a:pt x="454001" y="6040719"/>
                </a:cubicBezTo>
                <a:cubicBezTo>
                  <a:pt x="455160" y="6047198"/>
                  <a:pt x="451661" y="6056640"/>
                  <a:pt x="450985" y="6069439"/>
                </a:cubicBezTo>
                <a:cubicBezTo>
                  <a:pt x="440678" y="6065687"/>
                  <a:pt x="431868" y="6062013"/>
                  <a:pt x="424554" y="6058417"/>
                </a:cubicBezTo>
                <a:cubicBezTo>
                  <a:pt x="415563" y="6072383"/>
                  <a:pt x="409148" y="6087287"/>
                  <a:pt x="405455" y="6103939"/>
                </a:cubicBezTo>
                <a:lnTo>
                  <a:pt x="403691" y="6139628"/>
                </a:lnTo>
                <a:lnTo>
                  <a:pt x="364027" y="6145327"/>
                </a:lnTo>
                <a:cubicBezTo>
                  <a:pt x="332143" y="6142335"/>
                  <a:pt x="299622" y="6134080"/>
                  <a:pt x="267031" y="6127128"/>
                </a:cubicBezTo>
                <a:cubicBezTo>
                  <a:pt x="216179" y="6119213"/>
                  <a:pt x="150173" y="6120957"/>
                  <a:pt x="84441" y="6117487"/>
                </a:cubicBezTo>
                <a:cubicBezTo>
                  <a:pt x="16361" y="6019750"/>
                  <a:pt x="21869" y="5915436"/>
                  <a:pt x="56867" y="5807450"/>
                </a:cubicBezTo>
                <a:cubicBezTo>
                  <a:pt x="83459" y="5719941"/>
                  <a:pt x="103023" y="5626832"/>
                  <a:pt x="122314" y="5538937"/>
                </a:cubicBezTo>
                <a:cubicBezTo>
                  <a:pt x="150009" y="5430564"/>
                  <a:pt x="96811" y="5328383"/>
                  <a:pt x="73106" y="5222527"/>
                </a:cubicBezTo>
                <a:cubicBezTo>
                  <a:pt x="49124" y="5121886"/>
                  <a:pt x="24867" y="5026462"/>
                  <a:pt x="52010" y="4928521"/>
                </a:cubicBezTo>
                <a:cubicBezTo>
                  <a:pt x="60691" y="4902829"/>
                  <a:pt x="54489" y="4881581"/>
                  <a:pt x="48562" y="4855117"/>
                </a:cubicBezTo>
                <a:cubicBezTo>
                  <a:pt x="49388" y="4839471"/>
                  <a:pt x="35883" y="4817837"/>
                  <a:pt x="44289" y="4797360"/>
                </a:cubicBezTo>
                <a:cubicBezTo>
                  <a:pt x="78459" y="4705020"/>
                  <a:pt x="90720" y="4611525"/>
                  <a:pt x="74042" y="4511270"/>
                </a:cubicBezTo>
                <a:cubicBezTo>
                  <a:pt x="70594" y="4437866"/>
                  <a:pt x="89333" y="4360402"/>
                  <a:pt x="93189" y="4287383"/>
                </a:cubicBezTo>
                <a:cubicBezTo>
                  <a:pt x="104072" y="4219965"/>
                  <a:pt x="121984" y="4158149"/>
                  <a:pt x="133970" y="4069869"/>
                </a:cubicBezTo>
                <a:cubicBezTo>
                  <a:pt x="65341" y="3982562"/>
                  <a:pt x="85456" y="3879021"/>
                  <a:pt x="142915" y="3761761"/>
                </a:cubicBezTo>
                <a:cubicBezTo>
                  <a:pt x="175985" y="3690284"/>
                  <a:pt x="158481" y="3605677"/>
                  <a:pt x="162612" y="3527441"/>
                </a:cubicBezTo>
                <a:cubicBezTo>
                  <a:pt x="165641" y="3470069"/>
                  <a:pt x="154338" y="3406711"/>
                  <a:pt x="171975" y="3350109"/>
                </a:cubicBezTo>
                <a:cubicBezTo>
                  <a:pt x="206972" y="3242124"/>
                  <a:pt x="190845" y="3131438"/>
                  <a:pt x="174994" y="3015538"/>
                </a:cubicBezTo>
                <a:cubicBezTo>
                  <a:pt x="152389" y="2888819"/>
                  <a:pt x="137364" y="2757270"/>
                  <a:pt x="122063" y="2630939"/>
                </a:cubicBezTo>
                <a:cubicBezTo>
                  <a:pt x="96560" y="2420384"/>
                  <a:pt x="78362" y="2210216"/>
                  <a:pt x="53136" y="1994447"/>
                </a:cubicBezTo>
                <a:cubicBezTo>
                  <a:pt x="44036" y="1889362"/>
                  <a:pt x="20331" y="1783507"/>
                  <a:pt x="3929" y="1678037"/>
                </a:cubicBezTo>
                <a:cubicBezTo>
                  <a:pt x="-2273" y="1656789"/>
                  <a:pt x="-1172" y="1635926"/>
                  <a:pt x="7509" y="1610234"/>
                </a:cubicBezTo>
                <a:cubicBezTo>
                  <a:pt x="139810" y="1878729"/>
                  <a:pt x="249925" y="2151282"/>
                  <a:pt x="330552" y="2427510"/>
                </a:cubicBezTo>
                <a:cubicBezTo>
                  <a:pt x="337854" y="2427896"/>
                  <a:pt x="345158" y="2428282"/>
                  <a:pt x="359765" y="2429053"/>
                </a:cubicBezTo>
                <a:cubicBezTo>
                  <a:pt x="360591" y="2413406"/>
                  <a:pt x="368997" y="2392929"/>
                  <a:pt x="362244" y="2382110"/>
                </a:cubicBezTo>
                <a:cubicBezTo>
                  <a:pt x="325032" y="2254622"/>
                  <a:pt x="280516" y="2126747"/>
                  <a:pt x="250608" y="1999643"/>
                </a:cubicBezTo>
                <a:cubicBezTo>
                  <a:pt x="232277" y="1930683"/>
                  <a:pt x="250465" y="1863651"/>
                  <a:pt x="246742" y="1795462"/>
                </a:cubicBezTo>
                <a:cubicBezTo>
                  <a:pt x="248670" y="1758953"/>
                  <a:pt x="258177" y="1717613"/>
                  <a:pt x="237642" y="1690378"/>
                </a:cubicBezTo>
                <a:cubicBezTo>
                  <a:pt x="182244" y="1629920"/>
                  <a:pt x="163914" y="1560960"/>
                  <a:pt x="174523" y="1498758"/>
                </a:cubicBezTo>
                <a:cubicBezTo>
                  <a:pt x="195463" y="1379570"/>
                  <a:pt x="216680" y="1255165"/>
                  <a:pt x="310657" y="1139833"/>
                </a:cubicBezTo>
                <a:cubicBezTo>
                  <a:pt x="563121" y="1351911"/>
                  <a:pt x="586144" y="1609407"/>
                  <a:pt x="676002" y="1849509"/>
                </a:cubicBezTo>
                <a:cubicBezTo>
                  <a:pt x="703971" y="1735923"/>
                  <a:pt x="658628" y="1623694"/>
                  <a:pt x="642501" y="1513008"/>
                </a:cubicBezTo>
                <a:cubicBezTo>
                  <a:pt x="626650" y="1397107"/>
                  <a:pt x="610798" y="1281205"/>
                  <a:pt x="587642" y="1164919"/>
                </a:cubicBezTo>
                <a:cubicBezTo>
                  <a:pt x="632841" y="1141154"/>
                  <a:pt x="670185" y="1127436"/>
                  <a:pt x="700226" y="1113331"/>
                </a:cubicBezTo>
                <a:cubicBezTo>
                  <a:pt x="689749" y="1034326"/>
                  <a:pt x="678998" y="960535"/>
                  <a:pt x="675274" y="892346"/>
                </a:cubicBezTo>
                <a:cubicBezTo>
                  <a:pt x="677753" y="845406"/>
                  <a:pt x="651292" y="791707"/>
                  <a:pt x="733837" y="754224"/>
                </a:cubicBezTo>
                <a:cubicBezTo>
                  <a:pt x="748719" y="749778"/>
                  <a:pt x="780687" y="699165"/>
                  <a:pt x="746372" y="655513"/>
                </a:cubicBezTo>
                <a:cubicBezTo>
                  <a:pt x="725839" y="628277"/>
                  <a:pt x="757532" y="582879"/>
                  <a:pt x="766763" y="546755"/>
                </a:cubicBezTo>
                <a:cubicBezTo>
                  <a:pt x="775995" y="510631"/>
                  <a:pt x="807412" y="470448"/>
                  <a:pt x="794733" y="433168"/>
                </a:cubicBezTo>
                <a:cubicBezTo>
                  <a:pt x="769099" y="363822"/>
                  <a:pt x="801067" y="313208"/>
                  <a:pt x="883885" y="270509"/>
                </a:cubicBezTo>
                <a:cubicBezTo>
                  <a:pt x="920128" y="277653"/>
                  <a:pt x="963674" y="285183"/>
                  <a:pt x="1014523" y="293097"/>
                </a:cubicBezTo>
                <a:cubicBezTo>
                  <a:pt x="1015625" y="272236"/>
                  <a:pt x="1031058" y="257359"/>
                  <a:pt x="1024305" y="246542"/>
                </a:cubicBezTo>
                <a:cubicBezTo>
                  <a:pt x="1012452" y="193614"/>
                  <a:pt x="978689" y="139530"/>
                  <a:pt x="1047175" y="90844"/>
                </a:cubicBezTo>
                <a:cubicBezTo>
                  <a:pt x="1069636" y="81571"/>
                  <a:pt x="1049929" y="38688"/>
                  <a:pt x="1044277" y="7009"/>
                </a:cubicBezTo>
                <a:cubicBezTo>
                  <a:pt x="1073836" y="2032"/>
                  <a:pt x="1102800" y="-361"/>
                  <a:pt x="1130588" y="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3668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400175" y="2149475"/>
            <a:ext cx="2197100" cy="2197100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997450" y="2149475"/>
            <a:ext cx="2197100" cy="2197100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8594725" y="2149475"/>
            <a:ext cx="2197100" cy="2197100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53504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0"/>
          </p:nvPr>
        </p:nvSpPr>
        <p:spPr>
          <a:xfrm>
            <a:off x="986052" y="541861"/>
            <a:ext cx="1715586" cy="1599287"/>
          </a:xfrm>
          <a:custGeom>
            <a:avLst/>
            <a:gdLst>
              <a:gd name="connsiteX0" fmla="*/ 1917729 w 4668720"/>
              <a:gd name="connsiteY0" fmla="*/ 4341947 h 4352231"/>
              <a:gd name="connsiteX1" fmla="*/ 1998481 w 4668720"/>
              <a:gd name="connsiteY1" fmla="*/ 4352231 h 4352231"/>
              <a:gd name="connsiteX2" fmla="*/ 1927940 w 4668720"/>
              <a:gd name="connsiteY2" fmla="*/ 4343743 h 4352231"/>
              <a:gd name="connsiteX3" fmla="*/ 3040096 w 4668720"/>
              <a:gd name="connsiteY3" fmla="*/ 4053684 h 4352231"/>
              <a:gd name="connsiteX4" fmla="*/ 2968559 w 4668720"/>
              <a:gd name="connsiteY4" fmla="*/ 4072046 h 4352231"/>
              <a:gd name="connsiteX5" fmla="*/ 2910976 w 4668720"/>
              <a:gd name="connsiteY5" fmla="*/ 4097885 h 4352231"/>
              <a:gd name="connsiteX6" fmla="*/ 3010226 w 4668720"/>
              <a:gd name="connsiteY6" fmla="*/ 4067771 h 4352231"/>
              <a:gd name="connsiteX7" fmla="*/ 3029231 w 4668720"/>
              <a:gd name="connsiteY7" fmla="*/ 4059899 h 4352231"/>
              <a:gd name="connsiteX8" fmla="*/ 1048712 w 4668720"/>
              <a:gd name="connsiteY8" fmla="*/ 3762731 h 4352231"/>
              <a:gd name="connsiteX9" fmla="*/ 1055440 w 4668720"/>
              <a:gd name="connsiteY9" fmla="*/ 3763141 h 4352231"/>
              <a:gd name="connsiteX10" fmla="*/ 1060938 w 4668720"/>
              <a:gd name="connsiteY10" fmla="*/ 3770318 h 4352231"/>
              <a:gd name="connsiteX11" fmla="*/ 1062495 w 4668720"/>
              <a:gd name="connsiteY11" fmla="*/ 3772775 h 4352231"/>
              <a:gd name="connsiteX12" fmla="*/ 1019025 w 4668720"/>
              <a:gd name="connsiteY12" fmla="*/ 3699053 h 4352231"/>
              <a:gd name="connsiteX13" fmla="*/ 1050582 w 4668720"/>
              <a:gd name="connsiteY13" fmla="*/ 3730114 h 4352231"/>
              <a:gd name="connsiteX14" fmla="*/ 1052953 w 4668720"/>
              <a:gd name="connsiteY14" fmla="*/ 3733015 h 4352231"/>
              <a:gd name="connsiteX15" fmla="*/ 1060706 w 4668720"/>
              <a:gd name="connsiteY15" fmla="*/ 3763461 h 4352231"/>
              <a:gd name="connsiteX16" fmla="*/ 1055440 w 4668720"/>
              <a:gd name="connsiteY16" fmla="*/ 3763141 h 4352231"/>
              <a:gd name="connsiteX17" fmla="*/ 1046592 w 4668720"/>
              <a:gd name="connsiteY17" fmla="*/ 3751588 h 4352231"/>
              <a:gd name="connsiteX18" fmla="*/ 1019025 w 4668720"/>
              <a:gd name="connsiteY18" fmla="*/ 3699053 h 4352231"/>
              <a:gd name="connsiteX19" fmla="*/ 790005 w 4668720"/>
              <a:gd name="connsiteY19" fmla="*/ 3497324 h 4352231"/>
              <a:gd name="connsiteX20" fmla="*/ 815460 w 4668720"/>
              <a:gd name="connsiteY20" fmla="*/ 3529243 h 4352231"/>
              <a:gd name="connsiteX21" fmla="*/ 862111 w 4668720"/>
              <a:gd name="connsiteY21" fmla="*/ 3580186 h 4352231"/>
              <a:gd name="connsiteX22" fmla="*/ 908761 w 4668720"/>
              <a:gd name="connsiteY22" fmla="*/ 3635374 h 4352231"/>
              <a:gd name="connsiteX23" fmla="*/ 968134 w 4668720"/>
              <a:gd name="connsiteY23" fmla="*/ 3694808 h 4352231"/>
              <a:gd name="connsiteX24" fmla="*/ 1006303 w 4668720"/>
              <a:gd name="connsiteY24" fmla="*/ 3733015 h 4352231"/>
              <a:gd name="connsiteX25" fmla="*/ 1048712 w 4668720"/>
              <a:gd name="connsiteY25" fmla="*/ 3775467 h 4352231"/>
              <a:gd name="connsiteX26" fmla="*/ 1069121 w 4668720"/>
              <a:gd name="connsiteY26" fmla="*/ 3783228 h 4352231"/>
              <a:gd name="connsiteX27" fmla="*/ 1062495 w 4668720"/>
              <a:gd name="connsiteY27" fmla="*/ 3772775 h 4352231"/>
              <a:gd name="connsiteX28" fmla="*/ 1234319 w 4668720"/>
              <a:gd name="connsiteY28" fmla="*/ 3897982 h 4352231"/>
              <a:gd name="connsiteX29" fmla="*/ 1261036 w 4668720"/>
              <a:gd name="connsiteY29" fmla="*/ 3913115 h 4352231"/>
              <a:gd name="connsiteX30" fmla="*/ 1328614 w 4668720"/>
              <a:gd name="connsiteY30" fmla="*/ 3962258 h 4352231"/>
              <a:gd name="connsiteX31" fmla="*/ 1400710 w 4668720"/>
              <a:gd name="connsiteY31" fmla="*/ 4008956 h 4352231"/>
              <a:gd name="connsiteX32" fmla="*/ 1472806 w 4668720"/>
              <a:gd name="connsiteY32" fmla="*/ 4051408 h 4352231"/>
              <a:gd name="connsiteX33" fmla="*/ 1540661 w 4668720"/>
              <a:gd name="connsiteY33" fmla="*/ 4085370 h 4352231"/>
              <a:gd name="connsiteX34" fmla="*/ 1608516 w 4668720"/>
              <a:gd name="connsiteY34" fmla="*/ 4115087 h 4352231"/>
              <a:gd name="connsiteX35" fmla="*/ 1642443 w 4668720"/>
              <a:gd name="connsiteY35" fmla="*/ 4132068 h 4352231"/>
              <a:gd name="connsiteX36" fmla="*/ 1672130 w 4668720"/>
              <a:gd name="connsiteY36" fmla="*/ 4144803 h 4352231"/>
              <a:gd name="connsiteX37" fmla="*/ 1703025 w 4668720"/>
              <a:gd name="connsiteY37" fmla="*/ 4157174 h 4352231"/>
              <a:gd name="connsiteX38" fmla="*/ 1819212 w 4668720"/>
              <a:gd name="connsiteY38" fmla="*/ 4175166 h 4352231"/>
              <a:gd name="connsiteX39" fmla="*/ 1973023 w 4668720"/>
              <a:gd name="connsiteY39" fmla="*/ 4190949 h 4352231"/>
              <a:gd name="connsiteX40" fmla="*/ 1991084 w 4668720"/>
              <a:gd name="connsiteY40" fmla="*/ 4191188 h 4352231"/>
              <a:gd name="connsiteX41" fmla="*/ 1858731 w 4668720"/>
              <a:gd name="connsiteY41" fmla="*/ 4166030 h 4352231"/>
              <a:gd name="connsiteX42" fmla="*/ 1433047 w 4668720"/>
              <a:gd name="connsiteY42" fmla="*/ 4010548 h 4352231"/>
              <a:gd name="connsiteX43" fmla="*/ 1261036 w 4668720"/>
              <a:gd name="connsiteY43" fmla="*/ 3913115 h 4352231"/>
              <a:gd name="connsiteX44" fmla="*/ 1254000 w 4668720"/>
              <a:gd name="connsiteY44" fmla="*/ 3907999 h 4352231"/>
              <a:gd name="connsiteX45" fmla="*/ 1098411 w 4668720"/>
              <a:gd name="connsiteY45" fmla="*/ 3777192 h 4352231"/>
              <a:gd name="connsiteX46" fmla="*/ 1050582 w 4668720"/>
              <a:gd name="connsiteY46" fmla="*/ 3730114 h 4352231"/>
              <a:gd name="connsiteX47" fmla="*/ 1014784 w 4668720"/>
              <a:gd name="connsiteY47" fmla="*/ 3686317 h 4352231"/>
              <a:gd name="connsiteX48" fmla="*/ 985098 w 4668720"/>
              <a:gd name="connsiteY48" fmla="*/ 3656600 h 4352231"/>
              <a:gd name="connsiteX49" fmla="*/ 980683 w 4668720"/>
              <a:gd name="connsiteY49" fmla="*/ 3650707 h 4352231"/>
              <a:gd name="connsiteX50" fmla="*/ 888647 w 4668720"/>
              <a:gd name="connsiteY50" fmla="*/ 3583365 h 4352231"/>
              <a:gd name="connsiteX51" fmla="*/ 4327526 w 4668720"/>
              <a:gd name="connsiteY51" fmla="*/ 3240981 h 4352231"/>
              <a:gd name="connsiteX52" fmla="*/ 4314777 w 4668720"/>
              <a:gd name="connsiteY52" fmla="*/ 3262212 h 4352231"/>
              <a:gd name="connsiteX53" fmla="*/ 4285027 w 4668720"/>
              <a:gd name="connsiteY53" fmla="*/ 3313167 h 4352231"/>
              <a:gd name="connsiteX54" fmla="*/ 4183030 w 4668720"/>
              <a:gd name="connsiteY54" fmla="*/ 3470278 h 4352231"/>
              <a:gd name="connsiteX55" fmla="*/ 4068284 w 4668720"/>
              <a:gd name="connsiteY55" fmla="*/ 3618897 h 4352231"/>
              <a:gd name="connsiteX56" fmla="*/ 4025785 w 4668720"/>
              <a:gd name="connsiteY56" fmla="*/ 3665606 h 4352231"/>
              <a:gd name="connsiteX57" fmla="*/ 4013035 w 4668720"/>
              <a:gd name="connsiteY57" fmla="*/ 3682591 h 4352231"/>
              <a:gd name="connsiteX58" fmla="*/ 3966287 w 4668720"/>
              <a:gd name="connsiteY58" fmla="*/ 3725053 h 4352231"/>
              <a:gd name="connsiteX59" fmla="*/ 3932288 w 4668720"/>
              <a:gd name="connsiteY59" fmla="*/ 3750531 h 4352231"/>
              <a:gd name="connsiteX60" fmla="*/ 3919538 w 4668720"/>
              <a:gd name="connsiteY60" fmla="*/ 3763269 h 4352231"/>
              <a:gd name="connsiteX61" fmla="*/ 4013035 w 4668720"/>
              <a:gd name="connsiteY61" fmla="*/ 3661359 h 4352231"/>
              <a:gd name="connsiteX62" fmla="*/ 4068284 w 4668720"/>
              <a:gd name="connsiteY62" fmla="*/ 3601912 h 4352231"/>
              <a:gd name="connsiteX63" fmla="*/ 4093783 w 4668720"/>
              <a:gd name="connsiteY63" fmla="*/ 3567942 h 4352231"/>
              <a:gd name="connsiteX64" fmla="*/ 4123532 w 4668720"/>
              <a:gd name="connsiteY64" fmla="*/ 3533972 h 4352231"/>
              <a:gd name="connsiteX65" fmla="*/ 4174531 w 4668720"/>
              <a:gd name="connsiteY65" fmla="*/ 3461786 h 4352231"/>
              <a:gd name="connsiteX66" fmla="*/ 4229779 w 4668720"/>
              <a:gd name="connsiteY66" fmla="*/ 3389600 h 4352231"/>
              <a:gd name="connsiteX67" fmla="*/ 4255278 w 4668720"/>
              <a:gd name="connsiteY67" fmla="*/ 3351384 h 4352231"/>
              <a:gd name="connsiteX68" fmla="*/ 4280778 w 4668720"/>
              <a:gd name="connsiteY68" fmla="*/ 3313167 h 4352231"/>
              <a:gd name="connsiteX69" fmla="*/ 4327526 w 4668720"/>
              <a:gd name="connsiteY69" fmla="*/ 3240981 h 4352231"/>
              <a:gd name="connsiteX70" fmla="*/ 4215197 w 4668720"/>
              <a:gd name="connsiteY70" fmla="*/ 3029469 h 4352231"/>
              <a:gd name="connsiteX71" fmla="*/ 4213088 w 4668720"/>
              <a:gd name="connsiteY71" fmla="*/ 3034251 h 4352231"/>
              <a:gd name="connsiteX72" fmla="*/ 4214951 w 4668720"/>
              <a:gd name="connsiteY72" fmla="*/ 3030142 h 4352231"/>
              <a:gd name="connsiteX73" fmla="*/ 4525914 w 4668720"/>
              <a:gd name="connsiteY73" fmla="*/ 2803480 h 4352231"/>
              <a:gd name="connsiteX74" fmla="*/ 4523054 w 4668720"/>
              <a:gd name="connsiteY74" fmla="*/ 2813370 h 4352231"/>
              <a:gd name="connsiteX75" fmla="*/ 4517753 w 4668720"/>
              <a:gd name="connsiteY75" fmla="*/ 2828231 h 4352231"/>
              <a:gd name="connsiteX76" fmla="*/ 241854 w 4668720"/>
              <a:gd name="connsiteY76" fmla="*/ 2667257 h 4352231"/>
              <a:gd name="connsiteX77" fmla="*/ 250340 w 4668720"/>
              <a:gd name="connsiteY77" fmla="*/ 2739409 h 4352231"/>
              <a:gd name="connsiteX78" fmla="*/ 254584 w 4668720"/>
              <a:gd name="connsiteY78" fmla="*/ 2773364 h 4352231"/>
              <a:gd name="connsiteX79" fmla="*/ 255241 w 4668720"/>
              <a:gd name="connsiteY79" fmla="*/ 2778626 h 4352231"/>
              <a:gd name="connsiteX80" fmla="*/ 240993 w 4668720"/>
              <a:gd name="connsiteY80" fmla="*/ 2742725 h 4352231"/>
              <a:gd name="connsiteX81" fmla="*/ 238075 w 4668720"/>
              <a:gd name="connsiteY81" fmla="*/ 2733809 h 4352231"/>
              <a:gd name="connsiteX82" fmla="*/ 240064 w 4668720"/>
              <a:gd name="connsiteY82" fmla="*/ 2707536 h 4352231"/>
              <a:gd name="connsiteX83" fmla="*/ 241854 w 4668720"/>
              <a:gd name="connsiteY83" fmla="*/ 2667257 h 4352231"/>
              <a:gd name="connsiteX84" fmla="*/ 210692 w 4668720"/>
              <a:gd name="connsiteY84" fmla="*/ 2650140 h 4352231"/>
              <a:gd name="connsiteX85" fmla="*/ 238075 w 4668720"/>
              <a:gd name="connsiteY85" fmla="*/ 2733809 h 4352231"/>
              <a:gd name="connsiteX86" fmla="*/ 237877 w 4668720"/>
              <a:gd name="connsiteY86" fmla="*/ 2736425 h 4352231"/>
              <a:gd name="connsiteX87" fmla="*/ 216396 w 4668720"/>
              <a:gd name="connsiteY87" fmla="*/ 2701211 h 4352231"/>
              <a:gd name="connsiteX88" fmla="*/ 212153 w 4668720"/>
              <a:gd name="connsiteY88" fmla="*/ 2665665 h 4352231"/>
              <a:gd name="connsiteX89" fmla="*/ 142673 w 4668720"/>
              <a:gd name="connsiteY89" fmla="*/ 2075712 h 4352231"/>
              <a:gd name="connsiteX90" fmla="*/ 148507 w 4668720"/>
              <a:gd name="connsiteY90" fmla="*/ 2094281 h 4352231"/>
              <a:gd name="connsiteX91" fmla="*/ 152750 w 4668720"/>
              <a:gd name="connsiteY91" fmla="*/ 2157945 h 4352231"/>
              <a:gd name="connsiteX92" fmla="*/ 152750 w 4668720"/>
              <a:gd name="connsiteY92" fmla="*/ 2204632 h 4352231"/>
              <a:gd name="connsiteX93" fmla="*/ 161236 w 4668720"/>
              <a:gd name="connsiteY93" fmla="*/ 2255563 h 4352231"/>
              <a:gd name="connsiteX94" fmla="*/ 169722 w 4668720"/>
              <a:gd name="connsiteY94" fmla="*/ 2319227 h 4352231"/>
              <a:gd name="connsiteX95" fmla="*/ 182451 w 4668720"/>
              <a:gd name="connsiteY95" fmla="*/ 2382891 h 4352231"/>
              <a:gd name="connsiteX96" fmla="*/ 195181 w 4668720"/>
              <a:gd name="connsiteY96" fmla="*/ 2455044 h 4352231"/>
              <a:gd name="connsiteX97" fmla="*/ 208681 w 4668720"/>
              <a:gd name="connsiteY97" fmla="*/ 2503660 h 4352231"/>
              <a:gd name="connsiteX98" fmla="*/ 207910 w 4668720"/>
              <a:gd name="connsiteY98" fmla="*/ 2514463 h 4352231"/>
              <a:gd name="connsiteX99" fmla="*/ 207910 w 4668720"/>
              <a:gd name="connsiteY99" fmla="*/ 2573883 h 4352231"/>
              <a:gd name="connsiteX100" fmla="*/ 207910 w 4668720"/>
              <a:gd name="connsiteY100" fmla="*/ 2620570 h 4352231"/>
              <a:gd name="connsiteX101" fmla="*/ 210692 w 4668720"/>
              <a:gd name="connsiteY101" fmla="*/ 2650140 h 4352231"/>
              <a:gd name="connsiteX102" fmla="*/ 201015 w 4668720"/>
              <a:gd name="connsiteY102" fmla="*/ 2620570 h 4352231"/>
              <a:gd name="connsiteX103" fmla="*/ 148507 w 4668720"/>
              <a:gd name="connsiteY103" fmla="*/ 2378647 h 4352231"/>
              <a:gd name="connsiteX104" fmla="*/ 144264 w 4668720"/>
              <a:gd name="connsiteY104" fmla="*/ 2327716 h 4352231"/>
              <a:gd name="connsiteX105" fmla="*/ 140021 w 4668720"/>
              <a:gd name="connsiteY105" fmla="*/ 2285273 h 4352231"/>
              <a:gd name="connsiteX106" fmla="*/ 135778 w 4668720"/>
              <a:gd name="connsiteY106" fmla="*/ 2208876 h 4352231"/>
              <a:gd name="connsiteX107" fmla="*/ 140021 w 4668720"/>
              <a:gd name="connsiteY107" fmla="*/ 2111258 h 4352231"/>
              <a:gd name="connsiteX108" fmla="*/ 142673 w 4668720"/>
              <a:gd name="connsiteY108" fmla="*/ 2075712 h 4352231"/>
              <a:gd name="connsiteX109" fmla="*/ 326002 w 4668720"/>
              <a:gd name="connsiteY109" fmla="*/ 1555889 h 4352231"/>
              <a:gd name="connsiteX110" fmla="*/ 305500 w 4668720"/>
              <a:gd name="connsiteY110" fmla="*/ 1589213 h 4352231"/>
              <a:gd name="connsiteX111" fmla="*/ 290596 w 4668720"/>
              <a:gd name="connsiteY111" fmla="*/ 1616900 h 4352231"/>
              <a:gd name="connsiteX112" fmla="*/ 284283 w 4668720"/>
              <a:gd name="connsiteY112" fmla="*/ 1661336 h 4352231"/>
              <a:gd name="connsiteX113" fmla="*/ 272620 w 4668720"/>
              <a:gd name="connsiteY113" fmla="*/ 1890579 h 4352231"/>
              <a:gd name="connsiteX114" fmla="*/ 280321 w 4668720"/>
              <a:gd name="connsiteY114" fmla="*/ 2065742 h 4352231"/>
              <a:gd name="connsiteX115" fmla="*/ 284285 w 4668720"/>
              <a:gd name="connsiteY115" fmla="*/ 2022128 h 4352231"/>
              <a:gd name="connsiteX116" fmla="*/ 305500 w 4668720"/>
              <a:gd name="connsiteY116" fmla="*/ 1877823 h 4352231"/>
              <a:gd name="connsiteX117" fmla="*/ 306930 w 4668720"/>
              <a:gd name="connsiteY117" fmla="*/ 1872459 h 4352231"/>
              <a:gd name="connsiteX118" fmla="*/ 306548 w 4668720"/>
              <a:gd name="connsiteY118" fmla="*/ 1822655 h 4352231"/>
              <a:gd name="connsiteX119" fmla="*/ 310789 w 4668720"/>
              <a:gd name="connsiteY119" fmla="*/ 1746241 h 4352231"/>
              <a:gd name="connsiteX120" fmla="*/ 315029 w 4668720"/>
              <a:gd name="connsiteY120" fmla="*/ 1669826 h 4352231"/>
              <a:gd name="connsiteX121" fmla="*/ 321316 w 4668720"/>
              <a:gd name="connsiteY121" fmla="*/ 1595162 h 4352231"/>
              <a:gd name="connsiteX122" fmla="*/ 461121 w 4668720"/>
              <a:gd name="connsiteY122" fmla="*/ 1357928 h 4352231"/>
              <a:gd name="connsiteX123" fmla="*/ 445521 w 4668720"/>
              <a:gd name="connsiteY123" fmla="*/ 1377000 h 4352231"/>
              <a:gd name="connsiteX124" fmla="*/ 379920 w 4668720"/>
              <a:gd name="connsiteY124" fmla="*/ 1469639 h 4352231"/>
              <a:gd name="connsiteX125" fmla="*/ 357439 w 4668720"/>
              <a:gd name="connsiteY125" fmla="*/ 1593412 h 4352231"/>
              <a:gd name="connsiteX126" fmla="*/ 344716 w 4668720"/>
              <a:gd name="connsiteY126" fmla="*/ 1661336 h 4352231"/>
              <a:gd name="connsiteX127" fmla="*/ 340475 w 4668720"/>
              <a:gd name="connsiteY127" fmla="*/ 1729260 h 4352231"/>
              <a:gd name="connsiteX128" fmla="*/ 340475 w 4668720"/>
              <a:gd name="connsiteY128" fmla="*/ 1741996 h 4352231"/>
              <a:gd name="connsiteX129" fmla="*/ 337546 w 4668720"/>
              <a:gd name="connsiteY129" fmla="*/ 1752888 h 4352231"/>
              <a:gd name="connsiteX130" fmla="*/ 339248 w 4668720"/>
              <a:gd name="connsiteY130" fmla="*/ 1748460 h 4352231"/>
              <a:gd name="connsiteX131" fmla="*/ 366953 w 4668720"/>
              <a:gd name="connsiteY131" fmla="*/ 1628125 h 4352231"/>
              <a:gd name="connsiteX132" fmla="*/ 438995 w 4668720"/>
              <a:gd name="connsiteY132" fmla="*/ 1408272 h 4352231"/>
              <a:gd name="connsiteX133" fmla="*/ 263526 w 4668720"/>
              <a:gd name="connsiteY133" fmla="*/ 1020068 h 4352231"/>
              <a:gd name="connsiteX134" fmla="*/ 187045 w 4668720"/>
              <a:gd name="connsiteY134" fmla="*/ 1266050 h 4352231"/>
              <a:gd name="connsiteX135" fmla="*/ 119063 w 4668720"/>
              <a:gd name="connsiteY135" fmla="*/ 1601093 h 4352231"/>
              <a:gd name="connsiteX136" fmla="*/ 123312 w 4668720"/>
              <a:gd name="connsiteY136" fmla="*/ 1524754 h 4352231"/>
              <a:gd name="connsiteX137" fmla="*/ 127561 w 4668720"/>
              <a:gd name="connsiteY137" fmla="*/ 1473861 h 4352231"/>
              <a:gd name="connsiteX138" fmla="*/ 131810 w 4668720"/>
              <a:gd name="connsiteY138" fmla="*/ 1448415 h 4352231"/>
              <a:gd name="connsiteX139" fmla="*/ 170050 w 4668720"/>
              <a:gd name="connsiteY139" fmla="*/ 1274532 h 4352231"/>
              <a:gd name="connsiteX140" fmla="*/ 208290 w 4668720"/>
              <a:gd name="connsiteY140" fmla="*/ 1160023 h 4352231"/>
              <a:gd name="connsiteX141" fmla="*/ 233783 w 4668720"/>
              <a:gd name="connsiteY141" fmla="*/ 1092166 h 4352231"/>
              <a:gd name="connsiteX142" fmla="*/ 246530 w 4668720"/>
              <a:gd name="connsiteY142" fmla="*/ 1058238 h 4352231"/>
              <a:gd name="connsiteX143" fmla="*/ 263526 w 4668720"/>
              <a:gd name="connsiteY143" fmla="*/ 1020068 h 4352231"/>
              <a:gd name="connsiteX144" fmla="*/ 3542141 w 4668720"/>
              <a:gd name="connsiteY144" fmla="*/ 642235 h 4352231"/>
              <a:gd name="connsiteX145" fmla="*/ 3555107 w 4668720"/>
              <a:gd name="connsiteY145" fmla="*/ 655214 h 4352231"/>
              <a:gd name="connsiteX146" fmla="*/ 3610240 w 4668720"/>
              <a:gd name="connsiteY146" fmla="*/ 710403 h 4352231"/>
              <a:gd name="connsiteX147" fmla="*/ 3661131 w 4668720"/>
              <a:gd name="connsiteY147" fmla="*/ 769835 h 4352231"/>
              <a:gd name="connsiteX148" fmla="*/ 3707781 w 4668720"/>
              <a:gd name="connsiteY148" fmla="*/ 825023 h 4352231"/>
              <a:gd name="connsiteX149" fmla="*/ 3733227 w 4668720"/>
              <a:gd name="connsiteY149" fmla="*/ 854740 h 4352231"/>
              <a:gd name="connsiteX150" fmla="*/ 3754432 w 4668720"/>
              <a:gd name="connsiteY150" fmla="*/ 888702 h 4352231"/>
              <a:gd name="connsiteX151" fmla="*/ 3801082 w 4668720"/>
              <a:gd name="connsiteY151" fmla="*/ 948135 h 4352231"/>
              <a:gd name="connsiteX152" fmla="*/ 3843491 w 4668720"/>
              <a:gd name="connsiteY152" fmla="*/ 1007568 h 4352231"/>
              <a:gd name="connsiteX153" fmla="*/ 3993515 w 4668720"/>
              <a:gd name="connsiteY153" fmla="*/ 1255385 h 4352231"/>
              <a:gd name="connsiteX154" fmla="*/ 4011139 w 4668720"/>
              <a:gd name="connsiteY154" fmla="*/ 1290901 h 4352231"/>
              <a:gd name="connsiteX155" fmla="*/ 4060096 w 4668720"/>
              <a:gd name="connsiteY155" fmla="*/ 1362282 h 4352231"/>
              <a:gd name="connsiteX156" fmla="*/ 4062492 w 4668720"/>
              <a:gd name="connsiteY156" fmla="*/ 1366520 h 4352231"/>
              <a:gd name="connsiteX157" fmla="*/ 4047056 w 4668720"/>
              <a:gd name="connsiteY157" fmla="*/ 1325962 h 4352231"/>
              <a:gd name="connsiteX158" fmla="*/ 4025852 w 4668720"/>
              <a:gd name="connsiteY158" fmla="*/ 1275019 h 4352231"/>
              <a:gd name="connsiteX159" fmla="*/ 4000406 w 4668720"/>
              <a:gd name="connsiteY159" fmla="*/ 1224076 h 4352231"/>
              <a:gd name="connsiteX160" fmla="*/ 3902864 w 4668720"/>
              <a:gd name="connsiteY160" fmla="*/ 1037285 h 4352231"/>
              <a:gd name="connsiteX161" fmla="*/ 3856214 w 4668720"/>
              <a:gd name="connsiteY161" fmla="*/ 956625 h 4352231"/>
              <a:gd name="connsiteX162" fmla="*/ 3902864 w 4668720"/>
              <a:gd name="connsiteY162" fmla="*/ 1028795 h 4352231"/>
              <a:gd name="connsiteX163" fmla="*/ 3949515 w 4668720"/>
              <a:gd name="connsiteY163" fmla="*/ 1096719 h 4352231"/>
              <a:gd name="connsiteX164" fmla="*/ 4034334 w 4668720"/>
              <a:gd name="connsiteY164" fmla="*/ 1249547 h 4352231"/>
              <a:gd name="connsiteX165" fmla="*/ 4072502 w 4668720"/>
              <a:gd name="connsiteY165" fmla="*/ 1325962 h 4352231"/>
              <a:gd name="connsiteX166" fmla="*/ 4089466 w 4668720"/>
              <a:gd name="connsiteY166" fmla="*/ 1364169 h 4352231"/>
              <a:gd name="connsiteX167" fmla="*/ 4106430 w 4668720"/>
              <a:gd name="connsiteY167" fmla="*/ 1406621 h 4352231"/>
              <a:gd name="connsiteX168" fmla="*/ 4140357 w 4668720"/>
              <a:gd name="connsiteY168" fmla="*/ 1487281 h 4352231"/>
              <a:gd name="connsiteX169" fmla="*/ 4155955 w 4668720"/>
              <a:gd name="connsiteY169" fmla="*/ 1531891 h 4352231"/>
              <a:gd name="connsiteX170" fmla="*/ 4158995 w 4668720"/>
              <a:gd name="connsiteY170" fmla="*/ 1537270 h 4352231"/>
              <a:gd name="connsiteX171" fmla="*/ 4348163 w 4668720"/>
              <a:gd name="connsiteY171" fmla="*/ 2261360 h 4352231"/>
              <a:gd name="connsiteX172" fmla="*/ 4274566 w 4668720"/>
              <a:gd name="connsiteY172" fmla="*/ 2848729 h 4352231"/>
              <a:gd name="connsiteX173" fmla="*/ 4222261 w 4668720"/>
              <a:gd name="connsiteY173" fmla="*/ 3010165 h 4352231"/>
              <a:gd name="connsiteX174" fmla="*/ 4252276 w 4668720"/>
              <a:gd name="connsiteY174" fmla="*/ 2928147 h 4352231"/>
              <a:gd name="connsiteX175" fmla="*/ 4281248 w 4668720"/>
              <a:gd name="connsiteY175" fmla="*/ 2828539 h 4352231"/>
              <a:gd name="connsiteX176" fmla="*/ 4306707 w 4668720"/>
              <a:gd name="connsiteY176" fmla="*/ 2730921 h 4352231"/>
              <a:gd name="connsiteX177" fmla="*/ 4323679 w 4668720"/>
              <a:gd name="connsiteY177" fmla="*/ 2633303 h 4352231"/>
              <a:gd name="connsiteX178" fmla="*/ 4340651 w 4668720"/>
              <a:gd name="connsiteY178" fmla="*/ 2535685 h 4352231"/>
              <a:gd name="connsiteX179" fmla="*/ 4353380 w 4668720"/>
              <a:gd name="connsiteY179" fmla="*/ 2433822 h 4352231"/>
              <a:gd name="connsiteX180" fmla="*/ 4366110 w 4668720"/>
              <a:gd name="connsiteY180" fmla="*/ 2365914 h 4352231"/>
              <a:gd name="connsiteX181" fmla="*/ 4374065 w 4668720"/>
              <a:gd name="connsiteY181" fmla="*/ 2294822 h 4352231"/>
              <a:gd name="connsiteX182" fmla="*/ 4377535 w 4668720"/>
              <a:gd name="connsiteY182" fmla="*/ 2238522 h 4352231"/>
              <a:gd name="connsiteX183" fmla="*/ 4360776 w 4668720"/>
              <a:gd name="connsiteY183" fmla="*/ 2020940 h 4352231"/>
              <a:gd name="connsiteX184" fmla="*/ 4306667 w 4668720"/>
              <a:gd name="connsiteY184" fmla="*/ 1728480 h 4352231"/>
              <a:gd name="connsiteX185" fmla="*/ 4111450 w 4668720"/>
              <a:gd name="connsiteY185" fmla="*/ 1210439 h 4352231"/>
              <a:gd name="connsiteX186" fmla="*/ 4060523 w 4668720"/>
              <a:gd name="connsiteY186" fmla="*/ 1104283 h 4352231"/>
              <a:gd name="connsiteX187" fmla="*/ 4054688 w 4668720"/>
              <a:gd name="connsiteY187" fmla="*/ 1085175 h 4352231"/>
              <a:gd name="connsiteX188" fmla="*/ 4064767 w 4668720"/>
              <a:gd name="connsiteY188" fmla="*/ 1091544 h 4352231"/>
              <a:gd name="connsiteX189" fmla="*/ 4238765 w 4668720"/>
              <a:gd name="connsiteY189" fmla="*/ 1422751 h 4352231"/>
              <a:gd name="connsiteX190" fmla="*/ 4349106 w 4668720"/>
              <a:gd name="connsiteY190" fmla="*/ 1826144 h 4352231"/>
              <a:gd name="connsiteX191" fmla="*/ 4383587 w 4668720"/>
              <a:gd name="connsiteY191" fmla="*/ 2041640 h 4352231"/>
              <a:gd name="connsiteX192" fmla="*/ 4387325 w 4668720"/>
              <a:gd name="connsiteY192" fmla="*/ 2109605 h 4352231"/>
              <a:gd name="connsiteX193" fmla="*/ 4387325 w 4668720"/>
              <a:gd name="connsiteY193" fmla="*/ 2064571 h 4352231"/>
              <a:gd name="connsiteX194" fmla="*/ 4387325 w 4668720"/>
              <a:gd name="connsiteY194" fmla="*/ 1996663 h 4352231"/>
              <a:gd name="connsiteX195" fmla="*/ 4391568 w 4668720"/>
              <a:gd name="connsiteY195" fmla="*/ 1856602 h 4352231"/>
              <a:gd name="connsiteX196" fmla="*/ 4404297 w 4668720"/>
              <a:gd name="connsiteY196" fmla="*/ 1856602 h 4352231"/>
              <a:gd name="connsiteX197" fmla="*/ 4412783 w 4668720"/>
              <a:gd name="connsiteY197" fmla="*/ 1958464 h 4352231"/>
              <a:gd name="connsiteX198" fmla="*/ 4417026 w 4668720"/>
              <a:gd name="connsiteY198" fmla="*/ 1992418 h 4352231"/>
              <a:gd name="connsiteX199" fmla="*/ 4417026 w 4668720"/>
              <a:gd name="connsiteY199" fmla="*/ 2030617 h 4352231"/>
              <a:gd name="connsiteX200" fmla="*/ 4417026 w 4668720"/>
              <a:gd name="connsiteY200" fmla="*/ 2111258 h 4352231"/>
              <a:gd name="connsiteX201" fmla="*/ 4417026 w 4668720"/>
              <a:gd name="connsiteY201" fmla="*/ 2196143 h 4352231"/>
              <a:gd name="connsiteX202" fmla="*/ 4412783 w 4668720"/>
              <a:gd name="connsiteY202" fmla="*/ 2276784 h 4352231"/>
              <a:gd name="connsiteX203" fmla="*/ 4400054 w 4668720"/>
              <a:gd name="connsiteY203" fmla="*/ 2399868 h 4352231"/>
              <a:gd name="connsiteX204" fmla="*/ 4400054 w 4668720"/>
              <a:gd name="connsiteY204" fmla="*/ 2438066 h 4352231"/>
              <a:gd name="connsiteX205" fmla="*/ 4412783 w 4668720"/>
              <a:gd name="connsiteY205" fmla="*/ 2412601 h 4352231"/>
              <a:gd name="connsiteX206" fmla="*/ 4425513 w 4668720"/>
              <a:gd name="connsiteY206" fmla="*/ 2344693 h 4352231"/>
              <a:gd name="connsiteX207" fmla="*/ 4438242 w 4668720"/>
              <a:gd name="connsiteY207" fmla="*/ 2259807 h 4352231"/>
              <a:gd name="connsiteX208" fmla="*/ 4446728 w 4668720"/>
              <a:gd name="connsiteY208" fmla="*/ 2179166 h 4352231"/>
              <a:gd name="connsiteX209" fmla="*/ 4455214 w 4668720"/>
              <a:gd name="connsiteY209" fmla="*/ 2047594 h 4352231"/>
              <a:gd name="connsiteX210" fmla="*/ 4455214 w 4668720"/>
              <a:gd name="connsiteY210" fmla="*/ 1992418 h 4352231"/>
              <a:gd name="connsiteX211" fmla="*/ 4450971 w 4668720"/>
              <a:gd name="connsiteY211" fmla="*/ 1945731 h 4352231"/>
              <a:gd name="connsiteX212" fmla="*/ 4446728 w 4668720"/>
              <a:gd name="connsiteY212" fmla="*/ 1865090 h 4352231"/>
              <a:gd name="connsiteX213" fmla="*/ 4408540 w 4668720"/>
              <a:gd name="connsiteY213" fmla="*/ 1691075 h 4352231"/>
              <a:gd name="connsiteX214" fmla="*/ 4387325 w 4668720"/>
              <a:gd name="connsiteY214" fmla="*/ 1627411 h 4352231"/>
              <a:gd name="connsiteX215" fmla="*/ 4353380 w 4668720"/>
              <a:gd name="connsiteY215" fmla="*/ 1534038 h 4352231"/>
              <a:gd name="connsiteX216" fmla="*/ 4332165 w 4668720"/>
              <a:gd name="connsiteY216" fmla="*/ 1466129 h 4352231"/>
              <a:gd name="connsiteX217" fmla="*/ 4298221 w 4668720"/>
              <a:gd name="connsiteY217" fmla="*/ 1381244 h 4352231"/>
              <a:gd name="connsiteX218" fmla="*/ 4247304 w 4668720"/>
              <a:gd name="connsiteY218" fmla="*/ 1275137 h 4352231"/>
              <a:gd name="connsiteX219" fmla="*/ 4213359 w 4668720"/>
              <a:gd name="connsiteY219" fmla="*/ 1211473 h 4352231"/>
              <a:gd name="connsiteX220" fmla="*/ 4170929 w 4668720"/>
              <a:gd name="connsiteY220" fmla="*/ 1147809 h 4352231"/>
              <a:gd name="connsiteX221" fmla="*/ 3988477 w 4668720"/>
              <a:gd name="connsiteY221" fmla="*/ 931352 h 4352231"/>
              <a:gd name="connsiteX222" fmla="*/ 3867550 w 4668720"/>
              <a:gd name="connsiteY222" fmla="*/ 831081 h 4352231"/>
              <a:gd name="connsiteX223" fmla="*/ 3844104 w 4668720"/>
              <a:gd name="connsiteY223" fmla="*/ 815166 h 4352231"/>
              <a:gd name="connsiteX224" fmla="*/ 3851151 w 4668720"/>
              <a:gd name="connsiteY224" fmla="*/ 824621 h 4352231"/>
              <a:gd name="connsiteX225" fmla="*/ 3903487 w 4668720"/>
              <a:gd name="connsiteY225" fmla="*/ 901394 h 4352231"/>
              <a:gd name="connsiteX226" fmla="*/ 3945885 w 4668720"/>
              <a:gd name="connsiteY226" fmla="*/ 969341 h 4352231"/>
              <a:gd name="connsiteX227" fmla="*/ 3967085 w 4668720"/>
              <a:gd name="connsiteY227" fmla="*/ 999068 h 4352231"/>
              <a:gd name="connsiteX228" fmla="*/ 3979804 w 4668720"/>
              <a:gd name="connsiteY228" fmla="*/ 1028796 h 4352231"/>
              <a:gd name="connsiteX229" fmla="*/ 4017963 w 4668720"/>
              <a:gd name="connsiteY229" fmla="*/ 1113730 h 4352231"/>
              <a:gd name="connsiteX230" fmla="*/ 3975565 w 4668720"/>
              <a:gd name="connsiteY230" fmla="*/ 1050029 h 4352231"/>
              <a:gd name="connsiteX231" fmla="*/ 3954365 w 4668720"/>
              <a:gd name="connsiteY231" fmla="*/ 1011809 h 4352231"/>
              <a:gd name="connsiteX232" fmla="*/ 3928926 w 4668720"/>
              <a:gd name="connsiteY232" fmla="*/ 977835 h 4352231"/>
              <a:gd name="connsiteX233" fmla="*/ 3878048 w 4668720"/>
              <a:gd name="connsiteY233" fmla="*/ 901394 h 4352231"/>
              <a:gd name="connsiteX234" fmla="*/ 3818689 w 4668720"/>
              <a:gd name="connsiteY234" fmla="*/ 820706 h 4352231"/>
              <a:gd name="connsiteX235" fmla="*/ 3777892 w 4668720"/>
              <a:gd name="connsiteY235" fmla="*/ 770224 h 4352231"/>
              <a:gd name="connsiteX236" fmla="*/ 3733894 w 4668720"/>
              <a:gd name="connsiteY236" fmla="*/ 740359 h 4352231"/>
              <a:gd name="connsiteX237" fmla="*/ 3641482 w 4668720"/>
              <a:gd name="connsiteY237" fmla="*/ 690687 h 4352231"/>
              <a:gd name="connsiteX238" fmla="*/ 3690400 w 4668720"/>
              <a:gd name="connsiteY238" fmla="*/ 749073 h 4352231"/>
              <a:gd name="connsiteX239" fmla="*/ 3673449 w 4668720"/>
              <a:gd name="connsiteY239" fmla="*/ 740575 h 4352231"/>
              <a:gd name="connsiteX240" fmla="*/ 3635837 w 4668720"/>
              <a:gd name="connsiteY240" fmla="*/ 702335 h 4352231"/>
              <a:gd name="connsiteX241" fmla="*/ 3608841 w 4668720"/>
              <a:gd name="connsiteY241" fmla="*/ 673141 h 4352231"/>
              <a:gd name="connsiteX242" fmla="*/ 3584856 w 4668720"/>
              <a:gd name="connsiteY242" fmla="*/ 660249 h 4352231"/>
              <a:gd name="connsiteX243" fmla="*/ 3219173 w 4668720"/>
              <a:gd name="connsiteY243" fmla="*/ 529669 h 4352231"/>
              <a:gd name="connsiteX244" fmla="*/ 3346065 w 4668720"/>
              <a:gd name="connsiteY244" fmla="*/ 611886 h 4352231"/>
              <a:gd name="connsiteX245" fmla="*/ 3370788 w 4668720"/>
              <a:gd name="connsiteY245" fmla="*/ 630879 h 4352231"/>
              <a:gd name="connsiteX246" fmla="*/ 3378105 w 4668720"/>
              <a:gd name="connsiteY246" fmla="*/ 635692 h 4352231"/>
              <a:gd name="connsiteX247" fmla="*/ 3387234 w 4668720"/>
              <a:gd name="connsiteY247" fmla="*/ 643514 h 4352231"/>
              <a:gd name="connsiteX248" fmla="*/ 3512137 w 4668720"/>
              <a:gd name="connsiteY248" fmla="*/ 739470 h 4352231"/>
              <a:gd name="connsiteX249" fmla="*/ 3812985 w 4668720"/>
              <a:gd name="connsiteY249" fmla="*/ 1031914 h 4352231"/>
              <a:gd name="connsiteX250" fmla="*/ 3931194 w 4668720"/>
              <a:gd name="connsiteY250" fmla="*/ 1177295 h 4352231"/>
              <a:gd name="connsiteX251" fmla="*/ 3863636 w 4668720"/>
              <a:gd name="connsiteY251" fmla="*/ 1075492 h 4352231"/>
              <a:gd name="connsiteX252" fmla="*/ 3745950 w 4668720"/>
              <a:gd name="connsiteY252" fmla="*/ 939644 h 4352231"/>
              <a:gd name="connsiteX253" fmla="*/ 3618722 w 4668720"/>
              <a:gd name="connsiteY253" fmla="*/ 812287 h 4352231"/>
              <a:gd name="connsiteX254" fmla="*/ 3550867 w 4668720"/>
              <a:gd name="connsiteY254" fmla="*/ 757099 h 4352231"/>
              <a:gd name="connsiteX255" fmla="*/ 3478771 w 4668720"/>
              <a:gd name="connsiteY255" fmla="*/ 701912 h 4352231"/>
              <a:gd name="connsiteX256" fmla="*/ 3378105 w 4668720"/>
              <a:gd name="connsiteY256" fmla="*/ 635692 h 4352231"/>
              <a:gd name="connsiteX257" fmla="*/ 3315494 w 4668720"/>
              <a:gd name="connsiteY257" fmla="*/ 582049 h 4352231"/>
              <a:gd name="connsiteX258" fmla="*/ 3257176 w 4668720"/>
              <a:gd name="connsiteY258" fmla="*/ 539515 h 4352231"/>
              <a:gd name="connsiteX259" fmla="*/ 771523 w 4668720"/>
              <a:gd name="connsiteY259" fmla="*/ 415231 h 4352231"/>
              <a:gd name="connsiteX260" fmla="*/ 768872 w 4668720"/>
              <a:gd name="connsiteY260" fmla="*/ 422110 h 4352231"/>
              <a:gd name="connsiteX261" fmla="*/ 722226 w 4668720"/>
              <a:gd name="connsiteY261" fmla="*/ 464443 h 4352231"/>
              <a:gd name="connsiteX262" fmla="*/ 662858 w 4668720"/>
              <a:gd name="connsiteY262" fmla="*/ 527944 h 4352231"/>
              <a:gd name="connsiteX263" fmla="*/ 620452 w 4668720"/>
              <a:gd name="connsiteY263" fmla="*/ 574510 h 4352231"/>
              <a:gd name="connsiteX264" fmla="*/ 590768 w 4668720"/>
              <a:gd name="connsiteY264" fmla="*/ 608376 h 4352231"/>
              <a:gd name="connsiteX265" fmla="*/ 565324 w 4668720"/>
              <a:gd name="connsiteY265" fmla="*/ 633777 h 4352231"/>
              <a:gd name="connsiteX266" fmla="*/ 522918 w 4668720"/>
              <a:gd name="connsiteY266" fmla="*/ 680343 h 4352231"/>
              <a:gd name="connsiteX267" fmla="*/ 463550 w 4668720"/>
              <a:gd name="connsiteY267" fmla="*/ 756543 h 4352231"/>
              <a:gd name="connsiteX268" fmla="*/ 493234 w 4668720"/>
              <a:gd name="connsiteY268" fmla="*/ 709977 h 4352231"/>
              <a:gd name="connsiteX269" fmla="*/ 514437 w 4668720"/>
              <a:gd name="connsiteY269" fmla="*/ 676110 h 4352231"/>
              <a:gd name="connsiteX270" fmla="*/ 544121 w 4668720"/>
              <a:gd name="connsiteY270" fmla="*/ 642243 h 4352231"/>
              <a:gd name="connsiteX271" fmla="*/ 603489 w 4668720"/>
              <a:gd name="connsiteY271" fmla="*/ 566044 h 4352231"/>
              <a:gd name="connsiteX272" fmla="*/ 637414 w 4668720"/>
              <a:gd name="connsiteY272" fmla="*/ 532177 h 4352231"/>
              <a:gd name="connsiteX273" fmla="*/ 671339 w 4668720"/>
              <a:gd name="connsiteY273" fmla="*/ 498310 h 4352231"/>
              <a:gd name="connsiteX274" fmla="*/ 730707 w 4668720"/>
              <a:gd name="connsiteY274" fmla="*/ 447510 h 4352231"/>
              <a:gd name="connsiteX275" fmla="*/ 764632 w 4668720"/>
              <a:gd name="connsiteY275" fmla="*/ 417877 h 4352231"/>
              <a:gd name="connsiteX276" fmla="*/ 771523 w 4668720"/>
              <a:gd name="connsiteY276" fmla="*/ 415231 h 4352231"/>
              <a:gd name="connsiteX277" fmla="*/ 3495698 w 4668720"/>
              <a:gd name="connsiteY277" fmla="*/ 348555 h 4352231"/>
              <a:gd name="connsiteX278" fmla="*/ 3559311 w 4668720"/>
              <a:gd name="connsiteY278" fmla="*/ 365539 h 4352231"/>
              <a:gd name="connsiteX279" fmla="*/ 3635647 w 4668720"/>
              <a:gd name="connsiteY279" fmla="*/ 395262 h 4352231"/>
              <a:gd name="connsiteX280" fmla="*/ 3716224 w 4668720"/>
              <a:gd name="connsiteY280" fmla="*/ 429230 h 4352231"/>
              <a:gd name="connsiteX281" fmla="*/ 3758633 w 4668720"/>
              <a:gd name="connsiteY281" fmla="*/ 450460 h 4352231"/>
              <a:gd name="connsiteX282" fmla="*/ 3796801 w 4668720"/>
              <a:gd name="connsiteY282" fmla="*/ 471690 h 4352231"/>
              <a:gd name="connsiteX283" fmla="*/ 3834969 w 4668720"/>
              <a:gd name="connsiteY283" fmla="*/ 492920 h 4352231"/>
              <a:gd name="connsiteX284" fmla="*/ 3856174 w 4668720"/>
              <a:gd name="connsiteY284" fmla="*/ 505658 h 4352231"/>
              <a:gd name="connsiteX285" fmla="*/ 3877378 w 4668720"/>
              <a:gd name="connsiteY285" fmla="*/ 514150 h 4352231"/>
              <a:gd name="connsiteX286" fmla="*/ 3953714 w 4668720"/>
              <a:gd name="connsiteY286" fmla="*/ 565102 h 4352231"/>
              <a:gd name="connsiteX287" fmla="*/ 4034291 w 4668720"/>
              <a:gd name="connsiteY287" fmla="*/ 620300 h 4352231"/>
              <a:gd name="connsiteX288" fmla="*/ 4051255 w 4668720"/>
              <a:gd name="connsiteY288" fmla="*/ 637285 h 4352231"/>
              <a:gd name="connsiteX289" fmla="*/ 4072459 w 4668720"/>
              <a:gd name="connsiteY289" fmla="*/ 650023 h 4352231"/>
              <a:gd name="connsiteX290" fmla="*/ 4110627 w 4668720"/>
              <a:gd name="connsiteY290" fmla="*/ 683991 h 4352231"/>
              <a:gd name="connsiteX291" fmla="*/ 4144555 w 4668720"/>
              <a:gd name="connsiteY291" fmla="*/ 713713 h 4352231"/>
              <a:gd name="connsiteX292" fmla="*/ 4182723 w 4668720"/>
              <a:gd name="connsiteY292" fmla="*/ 751927 h 4352231"/>
              <a:gd name="connsiteX293" fmla="*/ 4432935 w 4668720"/>
              <a:gd name="connsiteY293" fmla="*/ 1066133 h 4352231"/>
              <a:gd name="connsiteX294" fmla="*/ 4598330 w 4668720"/>
              <a:gd name="connsiteY294" fmla="*/ 1444028 h 4352231"/>
              <a:gd name="connsiteX295" fmla="*/ 4666184 w 4668720"/>
              <a:gd name="connsiteY295" fmla="*/ 1834662 h 4352231"/>
              <a:gd name="connsiteX296" fmla="*/ 4657703 w 4668720"/>
              <a:gd name="connsiteY296" fmla="*/ 2208312 h 4352231"/>
              <a:gd name="connsiteX297" fmla="*/ 4562879 w 4668720"/>
              <a:gd name="connsiteY297" fmla="*/ 2691363 h 4352231"/>
              <a:gd name="connsiteX298" fmla="*/ 4525914 w 4668720"/>
              <a:gd name="connsiteY298" fmla="*/ 2803480 h 4352231"/>
              <a:gd name="connsiteX299" fmla="*/ 4534717 w 4668720"/>
              <a:gd name="connsiteY299" fmla="*/ 2773033 h 4352231"/>
              <a:gd name="connsiteX300" fmla="*/ 4564403 w 4668720"/>
              <a:gd name="connsiteY300" fmla="*/ 2649898 h 4352231"/>
              <a:gd name="connsiteX301" fmla="*/ 4589848 w 4668720"/>
              <a:gd name="connsiteY301" fmla="*/ 2522518 h 4352231"/>
              <a:gd name="connsiteX302" fmla="*/ 4598330 w 4668720"/>
              <a:gd name="connsiteY302" fmla="*/ 2467319 h 4352231"/>
              <a:gd name="connsiteX303" fmla="*/ 4615294 w 4668720"/>
              <a:gd name="connsiteY303" fmla="*/ 2352677 h 4352231"/>
              <a:gd name="connsiteX304" fmla="*/ 4623775 w 4668720"/>
              <a:gd name="connsiteY304" fmla="*/ 2297479 h 4352231"/>
              <a:gd name="connsiteX305" fmla="*/ 4628016 w 4668720"/>
              <a:gd name="connsiteY305" fmla="*/ 2238034 h 4352231"/>
              <a:gd name="connsiteX306" fmla="*/ 4640739 w 4668720"/>
              <a:gd name="connsiteY306" fmla="*/ 2123392 h 4352231"/>
              <a:gd name="connsiteX307" fmla="*/ 4640739 w 4668720"/>
              <a:gd name="connsiteY307" fmla="*/ 2008749 h 4352231"/>
              <a:gd name="connsiteX308" fmla="*/ 4581366 w 4668720"/>
              <a:gd name="connsiteY308" fmla="*/ 1537441 h 4352231"/>
              <a:gd name="connsiteX309" fmla="*/ 4399008 w 4668720"/>
              <a:gd name="connsiteY309" fmla="*/ 1095855 h 4352231"/>
              <a:gd name="connsiteX310" fmla="*/ 4097905 w 4668720"/>
              <a:gd name="connsiteY310" fmla="*/ 734943 h 4352231"/>
              <a:gd name="connsiteX311" fmla="*/ 3834969 w 4668720"/>
              <a:gd name="connsiteY311" fmla="*/ 526888 h 4352231"/>
              <a:gd name="connsiteX312" fmla="*/ 3601720 w 4668720"/>
              <a:gd name="connsiteY312" fmla="*/ 403754 h 4352231"/>
              <a:gd name="connsiteX313" fmla="*/ 3525384 w 4668720"/>
              <a:gd name="connsiteY313" fmla="*/ 369785 h 4352231"/>
              <a:gd name="connsiteX314" fmla="*/ 3487216 w 4668720"/>
              <a:gd name="connsiteY314" fmla="*/ 352801 h 4352231"/>
              <a:gd name="connsiteX315" fmla="*/ 3495698 w 4668720"/>
              <a:gd name="connsiteY315" fmla="*/ 348555 h 4352231"/>
              <a:gd name="connsiteX316" fmla="*/ 2546092 w 4668720"/>
              <a:gd name="connsiteY316" fmla="*/ 225526 h 4352231"/>
              <a:gd name="connsiteX317" fmla="*/ 2473937 w 4668720"/>
              <a:gd name="connsiteY317" fmla="*/ 229792 h 4352231"/>
              <a:gd name="connsiteX318" fmla="*/ 2432027 w 4668720"/>
              <a:gd name="connsiteY318" fmla="*/ 231151 h 4352231"/>
              <a:gd name="connsiteX319" fmla="*/ 2522954 w 4668720"/>
              <a:gd name="connsiteY319" fmla="*/ 248550 h 4352231"/>
              <a:gd name="connsiteX320" fmla="*/ 2700881 w 4668720"/>
              <a:gd name="connsiteY320" fmla="*/ 251885 h 4352231"/>
              <a:gd name="connsiteX321" fmla="*/ 2660269 w 4668720"/>
              <a:gd name="connsiteY321" fmla="*/ 239181 h 4352231"/>
              <a:gd name="connsiteX322" fmla="*/ 2620410 w 4668720"/>
              <a:gd name="connsiteY322" fmla="*/ 229792 h 4352231"/>
              <a:gd name="connsiteX323" fmla="*/ 2618247 w 4668720"/>
              <a:gd name="connsiteY323" fmla="*/ 229792 h 4352231"/>
              <a:gd name="connsiteX324" fmla="*/ 2546092 w 4668720"/>
              <a:gd name="connsiteY324" fmla="*/ 225526 h 4352231"/>
              <a:gd name="connsiteX325" fmla="*/ 2075020 w 4668720"/>
              <a:gd name="connsiteY325" fmla="*/ 154275 h 4352231"/>
              <a:gd name="connsiteX326" fmla="*/ 1943550 w 4668720"/>
              <a:gd name="connsiteY326" fmla="*/ 162765 h 4352231"/>
              <a:gd name="connsiteX327" fmla="*/ 1778154 w 4668720"/>
              <a:gd name="connsiteY327" fmla="*/ 179747 h 4352231"/>
              <a:gd name="connsiteX328" fmla="*/ 1387987 w 4668720"/>
              <a:gd name="connsiteY328" fmla="*/ 264652 h 4352231"/>
              <a:gd name="connsiteX329" fmla="*/ 1002062 w 4668720"/>
              <a:gd name="connsiteY329" fmla="*/ 459932 h 4352231"/>
              <a:gd name="connsiteX330" fmla="*/ 722160 w 4668720"/>
              <a:gd name="connsiteY330" fmla="*/ 731629 h 4352231"/>
              <a:gd name="connsiteX331" fmla="*/ 705196 w 4668720"/>
              <a:gd name="connsiteY331" fmla="*/ 731629 h 4352231"/>
              <a:gd name="connsiteX332" fmla="*/ 645823 w 4668720"/>
              <a:gd name="connsiteY332" fmla="*/ 820778 h 4352231"/>
              <a:gd name="connsiteX333" fmla="*/ 616136 w 4668720"/>
              <a:gd name="connsiteY333" fmla="*/ 871721 h 4352231"/>
              <a:gd name="connsiteX334" fmla="*/ 582209 w 4668720"/>
              <a:gd name="connsiteY334" fmla="*/ 926909 h 4352231"/>
              <a:gd name="connsiteX335" fmla="*/ 564843 w 4668720"/>
              <a:gd name="connsiteY335" fmla="*/ 961676 h 4352231"/>
              <a:gd name="connsiteX336" fmla="*/ 580239 w 4668720"/>
              <a:gd name="connsiteY336" fmla="*/ 945145 h 4352231"/>
              <a:gd name="connsiteX337" fmla="*/ 767994 w 4668720"/>
              <a:gd name="connsiteY337" fmla="*/ 782802 h 4352231"/>
              <a:gd name="connsiteX338" fmla="*/ 948170 w 4668720"/>
              <a:gd name="connsiteY338" fmla="*/ 662174 h 4352231"/>
              <a:gd name="connsiteX339" fmla="*/ 1014456 w 4668720"/>
              <a:gd name="connsiteY339" fmla="*/ 604126 h 4352231"/>
              <a:gd name="connsiteX340" fmla="*/ 2048962 w 4668720"/>
              <a:gd name="connsiteY340" fmla="*/ 226015 h 4352231"/>
              <a:gd name="connsiteX341" fmla="*/ 2177778 w 4668720"/>
              <a:gd name="connsiteY341" fmla="*/ 221134 h 4352231"/>
              <a:gd name="connsiteX342" fmla="*/ 2265961 w 4668720"/>
              <a:gd name="connsiteY342" fmla="*/ 209526 h 4352231"/>
              <a:gd name="connsiteX343" fmla="*/ 2367827 w 4668720"/>
              <a:gd name="connsiteY343" fmla="*/ 204193 h 4352231"/>
              <a:gd name="connsiteX344" fmla="*/ 2477883 w 4668720"/>
              <a:gd name="connsiteY344" fmla="*/ 200024 h 4352231"/>
              <a:gd name="connsiteX345" fmla="*/ 2460084 w 4668720"/>
              <a:gd name="connsiteY345" fmla="*/ 196065 h 4352231"/>
              <a:gd name="connsiteX346" fmla="*/ 2443981 w 4668720"/>
              <a:gd name="connsiteY346" fmla="*/ 192482 h 4352231"/>
              <a:gd name="connsiteX347" fmla="*/ 2367644 w 4668720"/>
              <a:gd name="connsiteY347" fmla="*/ 183991 h 4352231"/>
              <a:gd name="connsiteX348" fmla="*/ 2075020 w 4668720"/>
              <a:gd name="connsiteY348" fmla="*/ 154275 h 4352231"/>
              <a:gd name="connsiteX349" fmla="*/ 1158876 w 4668720"/>
              <a:gd name="connsiteY349" fmla="*/ 124718 h 4352231"/>
              <a:gd name="connsiteX350" fmla="*/ 1141925 w 4668720"/>
              <a:gd name="connsiteY350" fmla="*/ 133198 h 4352231"/>
              <a:gd name="connsiteX351" fmla="*/ 1095309 w 4668720"/>
              <a:gd name="connsiteY351" fmla="*/ 154398 h 4352231"/>
              <a:gd name="connsiteX352" fmla="*/ 1031741 w 4668720"/>
              <a:gd name="connsiteY352" fmla="*/ 184079 h 4352231"/>
              <a:gd name="connsiteX353" fmla="*/ 997839 w 4668720"/>
              <a:gd name="connsiteY353" fmla="*/ 205279 h 4352231"/>
              <a:gd name="connsiteX354" fmla="*/ 963936 w 4668720"/>
              <a:gd name="connsiteY354" fmla="*/ 226480 h 4352231"/>
              <a:gd name="connsiteX355" fmla="*/ 896131 w 4668720"/>
              <a:gd name="connsiteY355" fmla="*/ 268880 h 4352231"/>
              <a:gd name="connsiteX356" fmla="*/ 836801 w 4668720"/>
              <a:gd name="connsiteY356" fmla="*/ 311281 h 4352231"/>
              <a:gd name="connsiteX357" fmla="*/ 798661 w 4668720"/>
              <a:gd name="connsiteY357" fmla="*/ 340960 h 4352231"/>
              <a:gd name="connsiteX358" fmla="*/ 785948 w 4668720"/>
              <a:gd name="connsiteY358" fmla="*/ 353680 h 4352231"/>
              <a:gd name="connsiteX359" fmla="*/ 718142 w 4668720"/>
              <a:gd name="connsiteY359" fmla="*/ 404561 h 4352231"/>
              <a:gd name="connsiteX360" fmla="*/ 680002 w 4668720"/>
              <a:gd name="connsiteY360" fmla="*/ 438482 h 4352231"/>
              <a:gd name="connsiteX361" fmla="*/ 663051 w 4668720"/>
              <a:gd name="connsiteY361" fmla="*/ 451202 h 4352231"/>
              <a:gd name="connsiteX362" fmla="*/ 701191 w 4668720"/>
              <a:gd name="connsiteY362" fmla="*/ 404561 h 4352231"/>
              <a:gd name="connsiteX363" fmla="*/ 773234 w 4668720"/>
              <a:gd name="connsiteY363" fmla="*/ 340960 h 4352231"/>
              <a:gd name="connsiteX364" fmla="*/ 841039 w 4668720"/>
              <a:gd name="connsiteY364" fmla="*/ 281600 h 4352231"/>
              <a:gd name="connsiteX365" fmla="*/ 874942 w 4668720"/>
              <a:gd name="connsiteY365" fmla="*/ 251920 h 4352231"/>
              <a:gd name="connsiteX366" fmla="*/ 836801 w 4668720"/>
              <a:gd name="connsiteY366" fmla="*/ 277360 h 4352231"/>
              <a:gd name="connsiteX367" fmla="*/ 781710 w 4668720"/>
              <a:gd name="connsiteY367" fmla="*/ 315521 h 4352231"/>
              <a:gd name="connsiteX368" fmla="*/ 701191 w 4668720"/>
              <a:gd name="connsiteY368" fmla="*/ 383360 h 4352231"/>
              <a:gd name="connsiteX369" fmla="*/ 747807 w 4668720"/>
              <a:gd name="connsiteY369" fmla="*/ 345200 h 4352231"/>
              <a:gd name="connsiteX370" fmla="*/ 794423 w 4668720"/>
              <a:gd name="connsiteY370" fmla="*/ 302800 h 4352231"/>
              <a:gd name="connsiteX371" fmla="*/ 853753 w 4668720"/>
              <a:gd name="connsiteY371" fmla="*/ 260399 h 4352231"/>
              <a:gd name="connsiteX372" fmla="*/ 879180 w 4668720"/>
              <a:gd name="connsiteY372" fmla="*/ 239200 h 4352231"/>
              <a:gd name="connsiteX373" fmla="*/ 908844 w 4668720"/>
              <a:gd name="connsiteY373" fmla="*/ 222239 h 4352231"/>
              <a:gd name="connsiteX374" fmla="*/ 963936 w 4668720"/>
              <a:gd name="connsiteY374" fmla="*/ 188320 h 4352231"/>
              <a:gd name="connsiteX375" fmla="*/ 1002076 w 4668720"/>
              <a:gd name="connsiteY375" fmla="*/ 167119 h 4352231"/>
              <a:gd name="connsiteX376" fmla="*/ 1014790 w 4668720"/>
              <a:gd name="connsiteY376" fmla="*/ 158639 h 4352231"/>
              <a:gd name="connsiteX377" fmla="*/ 1086833 w 4668720"/>
              <a:gd name="connsiteY377" fmla="*/ 137438 h 4352231"/>
              <a:gd name="connsiteX378" fmla="*/ 1133449 w 4668720"/>
              <a:gd name="connsiteY378" fmla="*/ 128958 h 4352231"/>
              <a:gd name="connsiteX379" fmla="*/ 1158876 w 4668720"/>
              <a:gd name="connsiteY379" fmla="*/ 124718 h 4352231"/>
              <a:gd name="connsiteX380" fmla="*/ 2987675 w 4668720"/>
              <a:gd name="connsiteY380" fmla="*/ 107256 h 4352231"/>
              <a:gd name="connsiteX381" fmla="*/ 3089432 w 4668720"/>
              <a:gd name="connsiteY381" fmla="*/ 153970 h 4352231"/>
              <a:gd name="connsiteX382" fmla="*/ 3119111 w 4668720"/>
              <a:gd name="connsiteY382" fmla="*/ 170956 h 4352231"/>
              <a:gd name="connsiteX383" fmla="*/ 3120342 w 4668720"/>
              <a:gd name="connsiteY383" fmla="*/ 172703 h 4352231"/>
              <a:gd name="connsiteX384" fmla="*/ 3053327 w 4668720"/>
              <a:gd name="connsiteY384" fmla="*/ 137447 h 4352231"/>
              <a:gd name="connsiteX385" fmla="*/ 2987675 w 4668720"/>
              <a:gd name="connsiteY385" fmla="*/ 107256 h 4352231"/>
              <a:gd name="connsiteX386" fmla="*/ 2561607 w 4668720"/>
              <a:gd name="connsiteY386" fmla="*/ 66929 h 4352231"/>
              <a:gd name="connsiteX387" fmla="*/ 2565908 w 4668720"/>
              <a:gd name="connsiteY387" fmla="*/ 67247 h 4352231"/>
              <a:gd name="connsiteX388" fmla="*/ 2575450 w 4668720"/>
              <a:gd name="connsiteY388" fmla="*/ 69370 h 4352231"/>
              <a:gd name="connsiteX389" fmla="*/ 1992901 w 4668720"/>
              <a:gd name="connsiteY389" fmla="*/ 560 h 4352231"/>
              <a:gd name="connsiteX390" fmla="*/ 2396801 w 4668720"/>
              <a:gd name="connsiteY390" fmla="*/ 37863 h 4352231"/>
              <a:gd name="connsiteX391" fmla="*/ 2561607 w 4668720"/>
              <a:gd name="connsiteY391" fmla="*/ 66929 h 4352231"/>
              <a:gd name="connsiteX392" fmla="*/ 2537282 w 4668720"/>
              <a:gd name="connsiteY392" fmla="*/ 65125 h 4352231"/>
              <a:gd name="connsiteX393" fmla="*/ 2452463 w 4668720"/>
              <a:gd name="connsiteY393" fmla="*/ 56634 h 4352231"/>
              <a:gd name="connsiteX394" fmla="*/ 2367644 w 4668720"/>
              <a:gd name="connsiteY394" fmla="*/ 48145 h 4352231"/>
              <a:gd name="connsiteX395" fmla="*/ 2337958 w 4668720"/>
              <a:gd name="connsiteY395" fmla="*/ 48145 h 4352231"/>
              <a:gd name="connsiteX396" fmla="*/ 2329476 w 4668720"/>
              <a:gd name="connsiteY396" fmla="*/ 48145 h 4352231"/>
              <a:gd name="connsiteX397" fmla="*/ 2626342 w 4668720"/>
              <a:gd name="connsiteY397" fmla="*/ 99087 h 4352231"/>
              <a:gd name="connsiteX398" fmla="*/ 2664510 w 4668720"/>
              <a:gd name="connsiteY398" fmla="*/ 107577 h 4352231"/>
              <a:gd name="connsiteX399" fmla="*/ 2698438 w 4668720"/>
              <a:gd name="connsiteY399" fmla="*/ 120313 h 4352231"/>
              <a:gd name="connsiteX400" fmla="*/ 2774775 w 4668720"/>
              <a:gd name="connsiteY400" fmla="*/ 141539 h 4352231"/>
              <a:gd name="connsiteX401" fmla="*/ 2918967 w 4668720"/>
              <a:gd name="connsiteY401" fmla="*/ 200973 h 4352231"/>
              <a:gd name="connsiteX402" fmla="*/ 2983626 w 4668720"/>
              <a:gd name="connsiteY402" fmla="*/ 231432 h 4352231"/>
              <a:gd name="connsiteX403" fmla="*/ 3000774 w 4668720"/>
              <a:gd name="connsiteY403" fmla="*/ 234059 h 4352231"/>
              <a:gd name="connsiteX404" fmla="*/ 3034199 w 4668720"/>
              <a:gd name="connsiteY404" fmla="*/ 242591 h 4352231"/>
              <a:gd name="connsiteX405" fmla="*/ 3025710 w 4668720"/>
              <a:gd name="connsiteY405" fmla="*/ 246858 h 4352231"/>
              <a:gd name="connsiteX406" fmla="*/ 3014884 w 4668720"/>
              <a:gd name="connsiteY406" fmla="*/ 246858 h 4352231"/>
              <a:gd name="connsiteX407" fmla="*/ 3058918 w 4668720"/>
              <a:gd name="connsiteY407" fmla="*/ 268896 h 4352231"/>
              <a:gd name="connsiteX408" fmla="*/ 3097086 w 4668720"/>
              <a:gd name="connsiteY408" fmla="*/ 290123 h 4352231"/>
              <a:gd name="connsiteX409" fmla="*/ 3108244 w 4668720"/>
              <a:gd name="connsiteY409" fmla="*/ 298101 h 4352231"/>
              <a:gd name="connsiteX410" fmla="*/ 3191246 w 4668720"/>
              <a:gd name="connsiteY410" fmla="*/ 311887 h 4352231"/>
              <a:gd name="connsiteX411" fmla="*/ 3352411 w 4668720"/>
              <a:gd name="connsiteY411" fmla="*/ 352134 h 4352231"/>
              <a:gd name="connsiteX412" fmla="*/ 3330574 w 4668720"/>
              <a:gd name="connsiteY412" fmla="*/ 335518 h 4352231"/>
              <a:gd name="connsiteX413" fmla="*/ 3271746 w 4668720"/>
              <a:gd name="connsiteY413" fmla="*/ 289865 h 4352231"/>
              <a:gd name="connsiteX414" fmla="*/ 3220868 w 4668720"/>
              <a:gd name="connsiteY414" fmla="*/ 251644 h 4352231"/>
              <a:gd name="connsiteX415" fmla="*/ 3178469 w 4668720"/>
              <a:gd name="connsiteY415" fmla="*/ 226164 h 4352231"/>
              <a:gd name="connsiteX416" fmla="*/ 3144550 w 4668720"/>
              <a:gd name="connsiteY416" fmla="*/ 192190 h 4352231"/>
              <a:gd name="connsiteX417" fmla="*/ 3125471 w 4668720"/>
              <a:gd name="connsiteY417" fmla="*/ 179981 h 4352231"/>
              <a:gd name="connsiteX418" fmla="*/ 3120342 w 4668720"/>
              <a:gd name="connsiteY418" fmla="*/ 172703 h 4352231"/>
              <a:gd name="connsiteX419" fmla="*/ 3128121 w 4668720"/>
              <a:gd name="connsiteY419" fmla="*/ 176796 h 4352231"/>
              <a:gd name="connsiteX420" fmla="*/ 3297186 w 4668720"/>
              <a:gd name="connsiteY420" fmla="*/ 281371 h 4352231"/>
              <a:gd name="connsiteX421" fmla="*/ 3386687 w 4668720"/>
              <a:gd name="connsiteY421" fmla="*/ 345669 h 4352231"/>
              <a:gd name="connsiteX422" fmla="*/ 3414110 w 4668720"/>
              <a:gd name="connsiteY422" fmla="*/ 367541 h 4352231"/>
              <a:gd name="connsiteX423" fmla="*/ 3428393 w 4668720"/>
              <a:gd name="connsiteY423" fmla="*/ 371108 h 4352231"/>
              <a:gd name="connsiteX424" fmla="*/ 3504768 w 4668720"/>
              <a:gd name="connsiteY424" fmla="*/ 396574 h 4352231"/>
              <a:gd name="connsiteX425" fmla="*/ 3572657 w 4668720"/>
              <a:gd name="connsiteY425" fmla="*/ 426284 h 4352231"/>
              <a:gd name="connsiteX426" fmla="*/ 3632060 w 4668720"/>
              <a:gd name="connsiteY426" fmla="*/ 455994 h 4352231"/>
              <a:gd name="connsiteX427" fmla="*/ 3687220 w 4668720"/>
              <a:gd name="connsiteY427" fmla="*/ 485703 h 4352231"/>
              <a:gd name="connsiteX428" fmla="*/ 3784810 w 4668720"/>
              <a:gd name="connsiteY428" fmla="*/ 540879 h 4352231"/>
              <a:gd name="connsiteX429" fmla="*/ 3878158 w 4668720"/>
              <a:gd name="connsiteY429" fmla="*/ 604543 h 4352231"/>
              <a:gd name="connsiteX430" fmla="*/ 3971505 w 4668720"/>
              <a:gd name="connsiteY430" fmla="*/ 680940 h 4352231"/>
              <a:gd name="connsiteX431" fmla="*/ 4073338 w 4668720"/>
              <a:gd name="connsiteY431" fmla="*/ 770069 h 4352231"/>
              <a:gd name="connsiteX432" fmla="*/ 4315193 w 4668720"/>
              <a:gd name="connsiteY432" fmla="*/ 1045947 h 4352231"/>
              <a:gd name="connsiteX433" fmla="*/ 4310950 w 4668720"/>
              <a:gd name="connsiteY433" fmla="*/ 1024725 h 4352231"/>
              <a:gd name="connsiteX434" fmla="*/ 4319436 w 4668720"/>
              <a:gd name="connsiteY434" fmla="*/ 1033214 h 4352231"/>
              <a:gd name="connsiteX435" fmla="*/ 4387325 w 4668720"/>
              <a:gd name="connsiteY435" fmla="*/ 1130832 h 4352231"/>
              <a:gd name="connsiteX436" fmla="*/ 4433999 w 4668720"/>
              <a:gd name="connsiteY436" fmla="*/ 1211473 h 4352231"/>
              <a:gd name="connsiteX437" fmla="*/ 4459457 w 4668720"/>
              <a:gd name="connsiteY437" fmla="*/ 1258160 h 4352231"/>
              <a:gd name="connsiteX438" fmla="*/ 4480672 w 4668720"/>
              <a:gd name="connsiteY438" fmla="*/ 1313336 h 4352231"/>
              <a:gd name="connsiteX439" fmla="*/ 4493401 w 4668720"/>
              <a:gd name="connsiteY439" fmla="*/ 1338801 h 4352231"/>
              <a:gd name="connsiteX440" fmla="*/ 4501888 w 4668720"/>
              <a:gd name="connsiteY440" fmla="*/ 1368511 h 4352231"/>
              <a:gd name="connsiteX441" fmla="*/ 4527346 w 4668720"/>
              <a:gd name="connsiteY441" fmla="*/ 1432175 h 4352231"/>
              <a:gd name="connsiteX442" fmla="*/ 4544318 w 4668720"/>
              <a:gd name="connsiteY442" fmla="*/ 1495839 h 4352231"/>
              <a:gd name="connsiteX443" fmla="*/ 4561290 w 4668720"/>
              <a:gd name="connsiteY443" fmla="*/ 1563747 h 4352231"/>
              <a:gd name="connsiteX444" fmla="*/ 4603721 w 4668720"/>
              <a:gd name="connsiteY444" fmla="*/ 2145212 h 4352231"/>
              <a:gd name="connsiteX445" fmla="*/ 4540075 w 4668720"/>
              <a:gd name="connsiteY445" fmla="*/ 2595104 h 4352231"/>
              <a:gd name="connsiteX446" fmla="*/ 4251547 w 4668720"/>
              <a:gd name="connsiteY446" fmla="*/ 3291164 h 4352231"/>
              <a:gd name="connsiteX447" fmla="*/ 4018179 w 4668720"/>
              <a:gd name="connsiteY447" fmla="*/ 3600996 h 4352231"/>
              <a:gd name="connsiteX448" fmla="*/ 3738137 w 4668720"/>
              <a:gd name="connsiteY448" fmla="*/ 3855652 h 4352231"/>
              <a:gd name="connsiteX449" fmla="*/ 3428393 w 4668720"/>
              <a:gd name="connsiteY449" fmla="*/ 4055132 h 4352231"/>
              <a:gd name="connsiteX450" fmla="*/ 3105921 w 4668720"/>
              <a:gd name="connsiteY450" fmla="*/ 4190949 h 4352231"/>
              <a:gd name="connsiteX451" fmla="*/ 2516135 w 4668720"/>
              <a:gd name="connsiteY451" fmla="*/ 4318277 h 4352231"/>
              <a:gd name="connsiteX452" fmla="*/ 2214878 w 4668720"/>
              <a:gd name="connsiteY452" fmla="*/ 4339498 h 4352231"/>
              <a:gd name="connsiteX453" fmla="*/ 2070614 w 4668720"/>
              <a:gd name="connsiteY453" fmla="*/ 4335254 h 4352231"/>
              <a:gd name="connsiteX454" fmla="*/ 1951808 w 4668720"/>
              <a:gd name="connsiteY454" fmla="*/ 4331010 h 4352231"/>
              <a:gd name="connsiteX455" fmla="*/ 1841488 w 4668720"/>
              <a:gd name="connsiteY455" fmla="*/ 4326766 h 4352231"/>
              <a:gd name="connsiteX456" fmla="*/ 1879676 w 4668720"/>
              <a:gd name="connsiteY456" fmla="*/ 4335254 h 4352231"/>
              <a:gd name="connsiteX457" fmla="*/ 1917729 w 4668720"/>
              <a:gd name="connsiteY457" fmla="*/ 4341947 h 4352231"/>
              <a:gd name="connsiteX458" fmla="*/ 1798527 w 4668720"/>
              <a:gd name="connsiteY458" fmla="*/ 4326766 h 4352231"/>
              <a:gd name="connsiteX459" fmla="*/ 1608120 w 4668720"/>
              <a:gd name="connsiteY459" fmla="*/ 4288567 h 4352231"/>
              <a:gd name="connsiteX460" fmla="*/ 1247460 w 4668720"/>
              <a:gd name="connsiteY460" fmla="*/ 4165483 h 4352231"/>
              <a:gd name="connsiteX461" fmla="*/ 924987 w 4668720"/>
              <a:gd name="connsiteY461" fmla="*/ 4008445 h 4352231"/>
              <a:gd name="connsiteX462" fmla="*/ 627973 w 4668720"/>
              <a:gd name="connsiteY462" fmla="*/ 3821698 h 4352231"/>
              <a:gd name="connsiteX463" fmla="*/ 924987 w 4668720"/>
              <a:gd name="connsiteY463" fmla="*/ 4033911 h 4352231"/>
              <a:gd name="connsiteX464" fmla="*/ 1128654 w 4668720"/>
              <a:gd name="connsiteY464" fmla="*/ 4140018 h 4352231"/>
              <a:gd name="connsiteX465" fmla="*/ 1209272 w 4668720"/>
              <a:gd name="connsiteY465" fmla="*/ 4178216 h 4352231"/>
              <a:gd name="connsiteX466" fmla="*/ 1298376 w 4668720"/>
              <a:gd name="connsiteY466" fmla="*/ 4216415 h 4352231"/>
              <a:gd name="connsiteX467" fmla="*/ 1523259 w 4668720"/>
              <a:gd name="connsiteY467" fmla="*/ 4288567 h 4352231"/>
              <a:gd name="connsiteX468" fmla="*/ 1366265 w 4668720"/>
              <a:gd name="connsiteY468" fmla="*/ 4250369 h 4352231"/>
              <a:gd name="connsiteX469" fmla="*/ 1209272 w 4668720"/>
              <a:gd name="connsiteY469" fmla="*/ 4199437 h 4352231"/>
              <a:gd name="connsiteX470" fmla="*/ 1048036 w 4668720"/>
              <a:gd name="connsiteY470" fmla="*/ 4135773 h 4352231"/>
              <a:gd name="connsiteX471" fmla="*/ 895286 w 4668720"/>
              <a:gd name="connsiteY471" fmla="*/ 4055132 h 4352231"/>
              <a:gd name="connsiteX472" fmla="*/ 339445 w 4668720"/>
              <a:gd name="connsiteY472" fmla="*/ 3588263 h 4352231"/>
              <a:gd name="connsiteX473" fmla="*/ 33944 w 4668720"/>
              <a:gd name="connsiteY473" fmla="*/ 2934646 h 4352231"/>
              <a:gd name="connsiteX474" fmla="*/ 29701 w 4668720"/>
              <a:gd name="connsiteY474" fmla="*/ 2913424 h 4352231"/>
              <a:gd name="connsiteX475" fmla="*/ 25458 w 4668720"/>
              <a:gd name="connsiteY475" fmla="*/ 2892203 h 4352231"/>
              <a:gd name="connsiteX476" fmla="*/ 16972 w 4668720"/>
              <a:gd name="connsiteY476" fmla="*/ 2849760 h 4352231"/>
              <a:gd name="connsiteX477" fmla="*/ 12729 w 4668720"/>
              <a:gd name="connsiteY477" fmla="*/ 2807318 h 4352231"/>
              <a:gd name="connsiteX478" fmla="*/ 8486 w 4668720"/>
              <a:gd name="connsiteY478" fmla="*/ 2764875 h 4352231"/>
              <a:gd name="connsiteX479" fmla="*/ 0 w 4668720"/>
              <a:gd name="connsiteY479" fmla="*/ 2679990 h 4352231"/>
              <a:gd name="connsiteX480" fmla="*/ 0 w 4668720"/>
              <a:gd name="connsiteY480" fmla="*/ 2599349 h 4352231"/>
              <a:gd name="connsiteX481" fmla="*/ 4243 w 4668720"/>
              <a:gd name="connsiteY481" fmla="*/ 2518708 h 4352231"/>
              <a:gd name="connsiteX482" fmla="*/ 8486 w 4668720"/>
              <a:gd name="connsiteY482" fmla="*/ 2438066 h 4352231"/>
              <a:gd name="connsiteX483" fmla="*/ 16972 w 4668720"/>
              <a:gd name="connsiteY483" fmla="*/ 2361670 h 4352231"/>
              <a:gd name="connsiteX484" fmla="*/ 21215 w 4668720"/>
              <a:gd name="connsiteY484" fmla="*/ 2323471 h 4352231"/>
              <a:gd name="connsiteX485" fmla="*/ 29701 w 4668720"/>
              <a:gd name="connsiteY485" fmla="*/ 2285273 h 4352231"/>
              <a:gd name="connsiteX486" fmla="*/ 38187 w 4668720"/>
              <a:gd name="connsiteY486" fmla="*/ 2208876 h 4352231"/>
              <a:gd name="connsiteX487" fmla="*/ 77384 w 4668720"/>
              <a:gd name="connsiteY487" fmla="*/ 2093318 h 4352231"/>
              <a:gd name="connsiteX488" fmla="*/ 76905 w 4668720"/>
              <a:gd name="connsiteY488" fmla="*/ 2103300 h 4352231"/>
              <a:gd name="connsiteX489" fmla="*/ 84861 w 4668720"/>
              <a:gd name="connsiteY489" fmla="*/ 2272540 h 4352231"/>
              <a:gd name="connsiteX490" fmla="*/ 93347 w 4668720"/>
              <a:gd name="connsiteY490" fmla="*/ 2348937 h 4352231"/>
              <a:gd name="connsiteX491" fmla="*/ 110319 w 4668720"/>
              <a:gd name="connsiteY491" fmla="*/ 2421089 h 4352231"/>
              <a:gd name="connsiteX492" fmla="*/ 135778 w 4668720"/>
              <a:gd name="connsiteY492" fmla="*/ 2544173 h 4352231"/>
              <a:gd name="connsiteX493" fmla="*/ 152750 w 4668720"/>
              <a:gd name="connsiteY493" fmla="*/ 2603593 h 4352231"/>
              <a:gd name="connsiteX494" fmla="*/ 173965 w 4668720"/>
              <a:gd name="connsiteY494" fmla="*/ 2667257 h 4352231"/>
              <a:gd name="connsiteX495" fmla="*/ 195181 w 4668720"/>
              <a:gd name="connsiteY495" fmla="*/ 2730921 h 4352231"/>
              <a:gd name="connsiteX496" fmla="*/ 220639 w 4668720"/>
              <a:gd name="connsiteY496" fmla="*/ 2798829 h 4352231"/>
              <a:gd name="connsiteX497" fmla="*/ 280042 w 4668720"/>
              <a:gd name="connsiteY497" fmla="*/ 2938890 h 4352231"/>
              <a:gd name="connsiteX498" fmla="*/ 292291 w 4668720"/>
              <a:gd name="connsiteY498" fmla="*/ 2962674 h 4352231"/>
              <a:gd name="connsiteX499" fmla="*/ 301257 w 4668720"/>
              <a:gd name="connsiteY499" fmla="*/ 2994066 h 4352231"/>
              <a:gd name="connsiteX500" fmla="*/ 318229 w 4668720"/>
              <a:gd name="connsiteY500" fmla="*/ 3044997 h 4352231"/>
              <a:gd name="connsiteX501" fmla="*/ 360660 w 4668720"/>
              <a:gd name="connsiteY501" fmla="*/ 3146859 h 4352231"/>
              <a:gd name="connsiteX502" fmla="*/ 526139 w 4668720"/>
              <a:gd name="connsiteY502" fmla="*/ 3431225 h 4352231"/>
              <a:gd name="connsiteX503" fmla="*/ 564327 w 4668720"/>
              <a:gd name="connsiteY503" fmla="*/ 3482156 h 4352231"/>
              <a:gd name="connsiteX504" fmla="*/ 598271 w 4668720"/>
              <a:gd name="connsiteY504" fmla="*/ 3528843 h 4352231"/>
              <a:gd name="connsiteX505" fmla="*/ 666160 w 4668720"/>
              <a:gd name="connsiteY505" fmla="*/ 3605240 h 4352231"/>
              <a:gd name="connsiteX506" fmla="*/ 725563 w 4668720"/>
              <a:gd name="connsiteY506" fmla="*/ 3673148 h 4352231"/>
              <a:gd name="connsiteX507" fmla="*/ 784966 w 4668720"/>
              <a:gd name="connsiteY507" fmla="*/ 3728324 h 4352231"/>
              <a:gd name="connsiteX508" fmla="*/ 844369 w 4668720"/>
              <a:gd name="connsiteY508" fmla="*/ 3783499 h 4352231"/>
              <a:gd name="connsiteX509" fmla="*/ 916501 w 4668720"/>
              <a:gd name="connsiteY509" fmla="*/ 3842919 h 4352231"/>
              <a:gd name="connsiteX510" fmla="*/ 958932 w 4668720"/>
              <a:gd name="connsiteY510" fmla="*/ 3872629 h 4352231"/>
              <a:gd name="connsiteX511" fmla="*/ 1005605 w 4668720"/>
              <a:gd name="connsiteY511" fmla="*/ 3902339 h 4352231"/>
              <a:gd name="connsiteX512" fmla="*/ 1115925 w 4668720"/>
              <a:gd name="connsiteY512" fmla="*/ 3966003 h 4352231"/>
              <a:gd name="connsiteX513" fmla="*/ 1183747 w 4668720"/>
              <a:gd name="connsiteY513" fmla="*/ 3998498 h 4352231"/>
              <a:gd name="connsiteX514" fmla="*/ 1256983 w 4668720"/>
              <a:gd name="connsiteY514" fmla="*/ 4030173 h 4352231"/>
              <a:gd name="connsiteX515" fmla="*/ 1173025 w 4668720"/>
              <a:gd name="connsiteY515" fmla="*/ 3971611 h 4352231"/>
              <a:gd name="connsiteX516" fmla="*/ 1065676 w 4668720"/>
              <a:gd name="connsiteY516" fmla="*/ 3885844 h 4352231"/>
              <a:gd name="connsiteX517" fmla="*/ 1056549 w 4668720"/>
              <a:gd name="connsiteY517" fmla="*/ 3876557 h 4352231"/>
              <a:gd name="connsiteX518" fmla="*/ 1021583 w 4668720"/>
              <a:gd name="connsiteY518" fmla="*/ 3852933 h 4352231"/>
              <a:gd name="connsiteX519" fmla="*/ 729806 w 4668720"/>
              <a:gd name="connsiteY519" fmla="*/ 3605240 h 4352231"/>
              <a:gd name="connsiteX520" fmla="*/ 674646 w 4668720"/>
              <a:gd name="connsiteY520" fmla="*/ 3550065 h 4352231"/>
              <a:gd name="connsiteX521" fmla="*/ 623730 w 4668720"/>
              <a:gd name="connsiteY521" fmla="*/ 3486401 h 4352231"/>
              <a:gd name="connsiteX522" fmla="*/ 572813 w 4668720"/>
              <a:gd name="connsiteY522" fmla="*/ 3422737 h 4352231"/>
              <a:gd name="connsiteX523" fmla="*/ 526139 w 4668720"/>
              <a:gd name="connsiteY523" fmla="*/ 3359073 h 4352231"/>
              <a:gd name="connsiteX524" fmla="*/ 500681 w 4668720"/>
              <a:gd name="connsiteY524" fmla="*/ 3325118 h 4352231"/>
              <a:gd name="connsiteX525" fmla="*/ 479466 w 4668720"/>
              <a:gd name="connsiteY525" fmla="*/ 3291164 h 4352231"/>
              <a:gd name="connsiteX526" fmla="*/ 437035 w 4668720"/>
              <a:gd name="connsiteY526" fmla="*/ 3219012 h 4352231"/>
              <a:gd name="connsiteX527" fmla="*/ 352174 w 4668720"/>
              <a:gd name="connsiteY527" fmla="*/ 3078951 h 4352231"/>
              <a:gd name="connsiteX528" fmla="*/ 292291 w 4668720"/>
              <a:gd name="connsiteY528" fmla="*/ 2962674 h 4352231"/>
              <a:gd name="connsiteX529" fmla="*/ 284285 w 4668720"/>
              <a:gd name="connsiteY529" fmla="*/ 2934646 h 4352231"/>
              <a:gd name="connsiteX530" fmla="*/ 271556 w 4668720"/>
              <a:gd name="connsiteY530" fmla="*/ 2870982 h 4352231"/>
              <a:gd name="connsiteX531" fmla="*/ 258827 w 4668720"/>
              <a:gd name="connsiteY531" fmla="*/ 2807318 h 4352231"/>
              <a:gd name="connsiteX532" fmla="*/ 255241 w 4668720"/>
              <a:gd name="connsiteY532" fmla="*/ 2778626 h 4352231"/>
              <a:gd name="connsiteX533" fmla="*/ 288528 w 4668720"/>
              <a:gd name="connsiteY533" fmla="*/ 2862493 h 4352231"/>
              <a:gd name="connsiteX534" fmla="*/ 543112 w 4668720"/>
              <a:gd name="connsiteY534" fmla="*/ 3308141 h 4352231"/>
              <a:gd name="connsiteX535" fmla="*/ 696923 w 4668720"/>
              <a:gd name="connsiteY535" fmla="*/ 3502847 h 4352231"/>
              <a:gd name="connsiteX536" fmla="*/ 855036 w 4668720"/>
              <a:gd name="connsiteY536" fmla="*/ 3666766 h 4352231"/>
              <a:gd name="connsiteX537" fmla="*/ 705196 w 4668720"/>
              <a:gd name="connsiteY537" fmla="*/ 3474055 h 4352231"/>
              <a:gd name="connsiteX538" fmla="*/ 612555 w 4668720"/>
              <a:gd name="connsiteY538" fmla="*/ 3320045 h 4352231"/>
              <a:gd name="connsiteX539" fmla="*/ 611774 w 4668720"/>
              <a:gd name="connsiteY539" fmla="*/ 3319119 h 4352231"/>
              <a:gd name="connsiteX540" fmla="*/ 596137 w 4668720"/>
              <a:gd name="connsiteY540" fmla="*/ 3302583 h 4352231"/>
              <a:gd name="connsiteX541" fmla="*/ 308122 w 4668720"/>
              <a:gd name="connsiteY541" fmla="*/ 2798421 h 4352231"/>
              <a:gd name="connsiteX542" fmla="*/ 303834 w 4668720"/>
              <a:gd name="connsiteY542" fmla="*/ 2779611 h 4352231"/>
              <a:gd name="connsiteX543" fmla="*/ 265191 w 4668720"/>
              <a:gd name="connsiteY543" fmla="*/ 2682642 h 4352231"/>
              <a:gd name="connsiteX544" fmla="*/ 216396 w 4668720"/>
              <a:gd name="connsiteY544" fmla="*/ 2531440 h 4352231"/>
              <a:gd name="connsiteX545" fmla="*/ 208681 w 4668720"/>
              <a:gd name="connsiteY545" fmla="*/ 2503660 h 4352231"/>
              <a:gd name="connsiteX546" fmla="*/ 212153 w 4668720"/>
              <a:gd name="connsiteY546" fmla="*/ 2455044 h 4352231"/>
              <a:gd name="connsiteX547" fmla="*/ 220639 w 4668720"/>
              <a:gd name="connsiteY547" fmla="*/ 2387135 h 4352231"/>
              <a:gd name="connsiteX548" fmla="*/ 224882 w 4668720"/>
              <a:gd name="connsiteY548" fmla="*/ 2353181 h 4352231"/>
              <a:gd name="connsiteX549" fmla="*/ 229125 w 4668720"/>
              <a:gd name="connsiteY549" fmla="*/ 2319227 h 4352231"/>
              <a:gd name="connsiteX550" fmla="*/ 241854 w 4668720"/>
              <a:gd name="connsiteY550" fmla="*/ 2247074 h 4352231"/>
              <a:gd name="connsiteX551" fmla="*/ 251122 w 4668720"/>
              <a:gd name="connsiteY551" fmla="*/ 2211754 h 4352231"/>
              <a:gd name="connsiteX552" fmla="*/ 235512 w 4668720"/>
              <a:gd name="connsiteY552" fmla="*/ 1977607 h 4352231"/>
              <a:gd name="connsiteX553" fmla="*/ 242536 w 4668720"/>
              <a:gd name="connsiteY553" fmla="*/ 1731515 h 4352231"/>
              <a:gd name="connsiteX554" fmla="*/ 247982 w 4668720"/>
              <a:gd name="connsiteY554" fmla="*/ 1688837 h 4352231"/>
              <a:gd name="connsiteX555" fmla="*/ 243976 w 4668720"/>
              <a:gd name="connsiteY555" fmla="*/ 1695850 h 4352231"/>
              <a:gd name="connsiteX556" fmla="*/ 241854 w 4668720"/>
              <a:gd name="connsiteY556" fmla="*/ 1699564 h 4352231"/>
              <a:gd name="connsiteX557" fmla="*/ 128883 w 4668720"/>
              <a:gd name="connsiteY557" fmla="*/ 1941487 h 4352231"/>
              <a:gd name="connsiteX558" fmla="*/ 77384 w 4668720"/>
              <a:gd name="connsiteY558" fmla="*/ 2093318 h 4352231"/>
              <a:gd name="connsiteX559" fmla="*/ 84861 w 4668720"/>
              <a:gd name="connsiteY559" fmla="*/ 1937243 h 4352231"/>
              <a:gd name="connsiteX560" fmla="*/ 135778 w 4668720"/>
              <a:gd name="connsiteY560" fmla="*/ 1682587 h 4352231"/>
              <a:gd name="connsiteX561" fmla="*/ 169722 w 4668720"/>
              <a:gd name="connsiteY561" fmla="*/ 1623167 h 4352231"/>
              <a:gd name="connsiteX562" fmla="*/ 190938 w 4668720"/>
              <a:gd name="connsiteY562" fmla="*/ 1555259 h 4352231"/>
              <a:gd name="connsiteX563" fmla="*/ 212153 w 4668720"/>
              <a:gd name="connsiteY563" fmla="*/ 1491595 h 4352231"/>
              <a:gd name="connsiteX564" fmla="*/ 241854 w 4668720"/>
              <a:gd name="connsiteY564" fmla="*/ 1427931 h 4352231"/>
              <a:gd name="connsiteX565" fmla="*/ 267313 w 4668720"/>
              <a:gd name="connsiteY565" fmla="*/ 1364267 h 4352231"/>
              <a:gd name="connsiteX566" fmla="*/ 274271 w 4668720"/>
              <a:gd name="connsiteY566" fmla="*/ 1352087 h 4352231"/>
              <a:gd name="connsiteX567" fmla="*/ 284150 w 4668720"/>
              <a:gd name="connsiteY567" fmla="*/ 1304470 h 4352231"/>
              <a:gd name="connsiteX568" fmla="*/ 310789 w 4668720"/>
              <a:gd name="connsiteY568" fmla="*/ 1207095 h 4352231"/>
              <a:gd name="connsiteX569" fmla="*/ 493149 w 4668720"/>
              <a:gd name="connsiteY569" fmla="*/ 799551 h 4352231"/>
              <a:gd name="connsiteX570" fmla="*/ 552522 w 4668720"/>
              <a:gd name="connsiteY570" fmla="*/ 710403 h 4352231"/>
              <a:gd name="connsiteX571" fmla="*/ 611895 w 4668720"/>
              <a:gd name="connsiteY571" fmla="*/ 629742 h 4352231"/>
              <a:gd name="connsiteX572" fmla="*/ 717919 w 4668720"/>
              <a:gd name="connsiteY572" fmla="*/ 506631 h 4352231"/>
              <a:gd name="connsiteX573" fmla="*/ 764569 w 4668720"/>
              <a:gd name="connsiteY573" fmla="*/ 459932 h 4352231"/>
              <a:gd name="connsiteX574" fmla="*/ 819701 w 4668720"/>
              <a:gd name="connsiteY574" fmla="*/ 417480 h 4352231"/>
              <a:gd name="connsiteX575" fmla="*/ 849388 w 4668720"/>
              <a:gd name="connsiteY575" fmla="*/ 396254 h 4352231"/>
              <a:gd name="connsiteX576" fmla="*/ 879074 w 4668720"/>
              <a:gd name="connsiteY576" fmla="*/ 375028 h 4352231"/>
              <a:gd name="connsiteX577" fmla="*/ 942688 w 4668720"/>
              <a:gd name="connsiteY577" fmla="*/ 328330 h 4352231"/>
              <a:gd name="connsiteX578" fmla="*/ 1243795 w 4668720"/>
              <a:gd name="connsiteY578" fmla="*/ 175502 h 4352231"/>
              <a:gd name="connsiteX579" fmla="*/ 1328614 w 4668720"/>
              <a:gd name="connsiteY579" fmla="*/ 145785 h 4352231"/>
              <a:gd name="connsiteX580" fmla="*/ 1371023 w 4668720"/>
              <a:gd name="connsiteY580" fmla="*/ 128803 h 4352231"/>
              <a:gd name="connsiteX581" fmla="*/ 1413433 w 4668720"/>
              <a:gd name="connsiteY581" fmla="*/ 116068 h 4352231"/>
              <a:gd name="connsiteX582" fmla="*/ 1498252 w 4668720"/>
              <a:gd name="connsiteY582" fmla="*/ 94841 h 4352231"/>
              <a:gd name="connsiteX583" fmla="*/ 1587311 w 4668720"/>
              <a:gd name="connsiteY583" fmla="*/ 77860 h 4352231"/>
              <a:gd name="connsiteX584" fmla="*/ 1672130 w 4668720"/>
              <a:gd name="connsiteY584" fmla="*/ 60880 h 4352231"/>
              <a:gd name="connsiteX585" fmla="*/ 1756949 w 4668720"/>
              <a:gd name="connsiteY585" fmla="*/ 52389 h 4352231"/>
              <a:gd name="connsiteX586" fmla="*/ 1837527 w 4668720"/>
              <a:gd name="connsiteY586" fmla="*/ 43899 h 4352231"/>
              <a:gd name="connsiteX587" fmla="*/ 1918105 w 4668720"/>
              <a:gd name="connsiteY587" fmla="*/ 39654 h 4352231"/>
              <a:gd name="connsiteX588" fmla="*/ 1985960 w 4668720"/>
              <a:gd name="connsiteY588" fmla="*/ 35408 h 4352231"/>
              <a:gd name="connsiteX589" fmla="*/ 2032610 w 4668720"/>
              <a:gd name="connsiteY589" fmla="*/ 31163 h 4352231"/>
              <a:gd name="connsiteX590" fmla="*/ 2079261 w 4668720"/>
              <a:gd name="connsiteY590" fmla="*/ 31163 h 4352231"/>
              <a:gd name="connsiteX591" fmla="*/ 2164079 w 4668720"/>
              <a:gd name="connsiteY591" fmla="*/ 22672 h 4352231"/>
              <a:gd name="connsiteX592" fmla="*/ 2053815 w 4668720"/>
              <a:gd name="connsiteY592" fmla="*/ 18428 h 4352231"/>
              <a:gd name="connsiteX593" fmla="*/ 1960514 w 4668720"/>
              <a:gd name="connsiteY593" fmla="*/ 18428 h 4352231"/>
              <a:gd name="connsiteX594" fmla="*/ 1875695 w 4668720"/>
              <a:gd name="connsiteY594" fmla="*/ 22672 h 4352231"/>
              <a:gd name="connsiteX595" fmla="*/ 1790876 w 4668720"/>
              <a:gd name="connsiteY595" fmla="*/ 26918 h 4352231"/>
              <a:gd name="connsiteX596" fmla="*/ 1625480 w 4668720"/>
              <a:gd name="connsiteY596" fmla="*/ 43899 h 4352231"/>
              <a:gd name="connsiteX597" fmla="*/ 1527938 w 4668720"/>
              <a:gd name="connsiteY597" fmla="*/ 60880 h 4352231"/>
              <a:gd name="connsiteX598" fmla="*/ 1477047 w 4668720"/>
              <a:gd name="connsiteY598" fmla="*/ 69370 h 4352231"/>
              <a:gd name="connsiteX599" fmla="*/ 1421915 w 4668720"/>
              <a:gd name="connsiteY599" fmla="*/ 82106 h 4352231"/>
              <a:gd name="connsiteX600" fmla="*/ 1867213 w 4668720"/>
              <a:gd name="connsiteY600" fmla="*/ 1446 h 4352231"/>
              <a:gd name="connsiteX601" fmla="*/ 1992901 w 4668720"/>
              <a:gd name="connsiteY601" fmla="*/ 560 h 435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</a:cxnLst>
            <a:rect l="l" t="t" r="r" b="b"/>
            <a:pathLst>
              <a:path w="4668720" h="4352231">
                <a:moveTo>
                  <a:pt x="1917729" y="4341947"/>
                </a:moveTo>
                <a:lnTo>
                  <a:pt x="1998481" y="4352231"/>
                </a:lnTo>
                <a:cubicBezTo>
                  <a:pt x="1970902" y="4350109"/>
                  <a:pt x="1947565" y="4346926"/>
                  <a:pt x="1927940" y="4343743"/>
                </a:cubicBezTo>
                <a:close/>
                <a:moveTo>
                  <a:pt x="3040096" y="4053684"/>
                </a:moveTo>
                <a:lnTo>
                  <a:pt x="2968559" y="4072046"/>
                </a:lnTo>
                <a:lnTo>
                  <a:pt x="2910976" y="4097885"/>
                </a:lnTo>
                <a:lnTo>
                  <a:pt x="3010226" y="4067771"/>
                </a:lnTo>
                <a:lnTo>
                  <a:pt x="3029231" y="4059899"/>
                </a:lnTo>
                <a:close/>
                <a:moveTo>
                  <a:pt x="1048712" y="3762731"/>
                </a:moveTo>
                <a:lnTo>
                  <a:pt x="1055440" y="3763141"/>
                </a:lnTo>
                <a:lnTo>
                  <a:pt x="1060938" y="3770318"/>
                </a:lnTo>
                <a:lnTo>
                  <a:pt x="1062495" y="3772775"/>
                </a:lnTo>
                <a:close/>
                <a:moveTo>
                  <a:pt x="1019025" y="3699053"/>
                </a:moveTo>
                <a:lnTo>
                  <a:pt x="1050582" y="3730114"/>
                </a:lnTo>
                <a:lnTo>
                  <a:pt x="1052953" y="3733015"/>
                </a:lnTo>
                <a:cubicBezTo>
                  <a:pt x="1065676" y="3752119"/>
                  <a:pt x="1068856" y="3761670"/>
                  <a:pt x="1060706" y="3763461"/>
                </a:cubicBezTo>
                <a:lnTo>
                  <a:pt x="1055440" y="3763141"/>
                </a:lnTo>
                <a:lnTo>
                  <a:pt x="1046592" y="3751588"/>
                </a:lnTo>
                <a:cubicBezTo>
                  <a:pt x="1025387" y="3724525"/>
                  <a:pt x="999941" y="3692685"/>
                  <a:pt x="1019025" y="3699053"/>
                </a:cubicBezTo>
                <a:close/>
                <a:moveTo>
                  <a:pt x="790005" y="3497324"/>
                </a:moveTo>
                <a:lnTo>
                  <a:pt x="815460" y="3529243"/>
                </a:lnTo>
                <a:cubicBezTo>
                  <a:pt x="832424" y="3546224"/>
                  <a:pt x="845147" y="3563205"/>
                  <a:pt x="862111" y="3580186"/>
                </a:cubicBezTo>
                <a:cubicBezTo>
                  <a:pt x="874833" y="3597167"/>
                  <a:pt x="891797" y="3614148"/>
                  <a:pt x="908761" y="3635374"/>
                </a:cubicBezTo>
                <a:cubicBezTo>
                  <a:pt x="925725" y="3652355"/>
                  <a:pt x="946929" y="3673581"/>
                  <a:pt x="968134" y="3694808"/>
                </a:cubicBezTo>
                <a:cubicBezTo>
                  <a:pt x="980857" y="3707543"/>
                  <a:pt x="993580" y="3720279"/>
                  <a:pt x="1006303" y="3733015"/>
                </a:cubicBezTo>
                <a:cubicBezTo>
                  <a:pt x="1019025" y="3745751"/>
                  <a:pt x="1035989" y="3758486"/>
                  <a:pt x="1048712" y="3775467"/>
                </a:cubicBezTo>
                <a:cubicBezTo>
                  <a:pt x="1066736" y="3788203"/>
                  <a:pt x="1071507" y="3788999"/>
                  <a:pt x="1069121" y="3783228"/>
                </a:cubicBezTo>
                <a:lnTo>
                  <a:pt x="1062495" y="3772775"/>
                </a:lnTo>
                <a:lnTo>
                  <a:pt x="1234319" y="3897982"/>
                </a:lnTo>
                <a:lnTo>
                  <a:pt x="1261036" y="3913115"/>
                </a:lnTo>
                <a:lnTo>
                  <a:pt x="1328614" y="3962258"/>
                </a:lnTo>
                <a:cubicBezTo>
                  <a:pt x="1354060" y="3979239"/>
                  <a:pt x="1375264" y="3991975"/>
                  <a:pt x="1400710" y="4008956"/>
                </a:cubicBezTo>
                <a:cubicBezTo>
                  <a:pt x="1426156" y="4021691"/>
                  <a:pt x="1447360" y="4038672"/>
                  <a:pt x="1472806" y="4051408"/>
                </a:cubicBezTo>
                <a:cubicBezTo>
                  <a:pt x="1494011" y="4064144"/>
                  <a:pt x="1519456" y="4072634"/>
                  <a:pt x="1540661" y="4085370"/>
                </a:cubicBezTo>
                <a:cubicBezTo>
                  <a:pt x="1566107" y="4098106"/>
                  <a:pt x="1587311" y="4106596"/>
                  <a:pt x="1608516" y="4115087"/>
                </a:cubicBezTo>
                <a:cubicBezTo>
                  <a:pt x="1621239" y="4123577"/>
                  <a:pt x="1629721" y="4127822"/>
                  <a:pt x="1642443" y="4132068"/>
                </a:cubicBezTo>
                <a:cubicBezTo>
                  <a:pt x="1650925" y="4136313"/>
                  <a:pt x="1663648" y="4140558"/>
                  <a:pt x="1672130" y="4144803"/>
                </a:cubicBezTo>
                <a:lnTo>
                  <a:pt x="1703025" y="4157174"/>
                </a:lnTo>
                <a:lnTo>
                  <a:pt x="1819212" y="4175166"/>
                </a:lnTo>
                <a:cubicBezTo>
                  <a:pt x="1867742" y="4181400"/>
                  <a:pt x="1918924" y="4186705"/>
                  <a:pt x="1973023" y="4190949"/>
                </a:cubicBezTo>
                <a:lnTo>
                  <a:pt x="1991084" y="4191188"/>
                </a:lnTo>
                <a:lnTo>
                  <a:pt x="1858731" y="4166030"/>
                </a:lnTo>
                <a:cubicBezTo>
                  <a:pt x="1712419" y="4129945"/>
                  <a:pt x="1569287" y="4077941"/>
                  <a:pt x="1433047" y="4010548"/>
                </a:cubicBezTo>
                <a:lnTo>
                  <a:pt x="1261036" y="3913115"/>
                </a:lnTo>
                <a:lnTo>
                  <a:pt x="1254000" y="3907999"/>
                </a:lnTo>
                <a:cubicBezTo>
                  <a:pt x="1203374" y="3869526"/>
                  <a:pt x="1151157" y="3826278"/>
                  <a:pt x="1098411" y="3777192"/>
                </a:cubicBezTo>
                <a:lnTo>
                  <a:pt x="1050582" y="3730114"/>
                </a:lnTo>
                <a:lnTo>
                  <a:pt x="1014784" y="3686317"/>
                </a:lnTo>
                <a:cubicBezTo>
                  <a:pt x="1006303" y="3677827"/>
                  <a:pt x="997821" y="3665091"/>
                  <a:pt x="985098" y="3656600"/>
                </a:cubicBezTo>
                <a:lnTo>
                  <a:pt x="980683" y="3650707"/>
                </a:lnTo>
                <a:lnTo>
                  <a:pt x="888647" y="3583365"/>
                </a:lnTo>
                <a:close/>
                <a:moveTo>
                  <a:pt x="4327526" y="3240981"/>
                </a:moveTo>
                <a:cubicBezTo>
                  <a:pt x="4327526" y="3240981"/>
                  <a:pt x="4323276" y="3249474"/>
                  <a:pt x="4314777" y="3262212"/>
                </a:cubicBezTo>
                <a:cubicBezTo>
                  <a:pt x="4310527" y="3274951"/>
                  <a:pt x="4297777" y="3291936"/>
                  <a:pt x="4285027" y="3313167"/>
                </a:cubicBezTo>
                <a:cubicBezTo>
                  <a:pt x="4259528" y="3359876"/>
                  <a:pt x="4221279" y="3415077"/>
                  <a:pt x="4183030" y="3470278"/>
                </a:cubicBezTo>
                <a:cubicBezTo>
                  <a:pt x="4144782" y="3525480"/>
                  <a:pt x="4102283" y="3580681"/>
                  <a:pt x="4068284" y="3618897"/>
                </a:cubicBezTo>
                <a:cubicBezTo>
                  <a:pt x="4051284" y="3640128"/>
                  <a:pt x="4038535" y="3657113"/>
                  <a:pt x="4025785" y="3665606"/>
                </a:cubicBezTo>
                <a:cubicBezTo>
                  <a:pt x="4017285" y="3678344"/>
                  <a:pt x="4013035" y="3682591"/>
                  <a:pt x="4013035" y="3682591"/>
                </a:cubicBezTo>
                <a:cubicBezTo>
                  <a:pt x="4013035" y="3682591"/>
                  <a:pt x="3987536" y="3703822"/>
                  <a:pt x="3966287" y="3725053"/>
                </a:cubicBezTo>
                <a:cubicBezTo>
                  <a:pt x="3953537" y="3733546"/>
                  <a:pt x="3940788" y="3742038"/>
                  <a:pt x="3932288" y="3750531"/>
                </a:cubicBezTo>
                <a:cubicBezTo>
                  <a:pt x="3923788" y="3759023"/>
                  <a:pt x="3919538" y="3763269"/>
                  <a:pt x="3919538" y="3763269"/>
                </a:cubicBezTo>
                <a:cubicBezTo>
                  <a:pt x="3945037" y="3733546"/>
                  <a:pt x="3979036" y="3699576"/>
                  <a:pt x="4013035" y="3661359"/>
                </a:cubicBezTo>
                <a:cubicBezTo>
                  <a:pt x="4030035" y="3640128"/>
                  <a:pt x="4047034" y="3623143"/>
                  <a:pt x="4068284" y="3601912"/>
                </a:cubicBezTo>
                <a:cubicBezTo>
                  <a:pt x="4076784" y="3589173"/>
                  <a:pt x="4085283" y="3580681"/>
                  <a:pt x="4093783" y="3567942"/>
                </a:cubicBezTo>
                <a:cubicBezTo>
                  <a:pt x="4102283" y="3555203"/>
                  <a:pt x="4110783" y="3546711"/>
                  <a:pt x="4123532" y="3533972"/>
                </a:cubicBezTo>
                <a:cubicBezTo>
                  <a:pt x="4140532" y="3508495"/>
                  <a:pt x="4157531" y="3487263"/>
                  <a:pt x="4174531" y="3461786"/>
                </a:cubicBezTo>
                <a:cubicBezTo>
                  <a:pt x="4195780" y="3440555"/>
                  <a:pt x="4212780" y="3415077"/>
                  <a:pt x="4229779" y="3389600"/>
                </a:cubicBezTo>
                <a:cubicBezTo>
                  <a:pt x="4238279" y="3376861"/>
                  <a:pt x="4246779" y="3364122"/>
                  <a:pt x="4255278" y="3351384"/>
                </a:cubicBezTo>
                <a:cubicBezTo>
                  <a:pt x="4263778" y="3338645"/>
                  <a:pt x="4272278" y="3325906"/>
                  <a:pt x="4280778" y="3313167"/>
                </a:cubicBezTo>
                <a:cubicBezTo>
                  <a:pt x="4293527" y="3287690"/>
                  <a:pt x="4310527" y="3266459"/>
                  <a:pt x="4327526" y="3240981"/>
                </a:cubicBezTo>
                <a:close/>
                <a:moveTo>
                  <a:pt x="4215197" y="3029469"/>
                </a:moveTo>
                <a:lnTo>
                  <a:pt x="4213088" y="3034251"/>
                </a:lnTo>
                <a:lnTo>
                  <a:pt x="4214951" y="3030142"/>
                </a:lnTo>
                <a:close/>
                <a:moveTo>
                  <a:pt x="4525914" y="2803480"/>
                </a:moveTo>
                <a:lnTo>
                  <a:pt x="4523054" y="2813370"/>
                </a:lnTo>
                <a:cubicBezTo>
                  <a:pt x="4519874" y="2822924"/>
                  <a:pt x="4517753" y="2828231"/>
                  <a:pt x="4517753" y="2828231"/>
                </a:cubicBezTo>
                <a:close/>
                <a:moveTo>
                  <a:pt x="241854" y="2667257"/>
                </a:moveTo>
                <a:cubicBezTo>
                  <a:pt x="241854" y="2688478"/>
                  <a:pt x="246097" y="2713944"/>
                  <a:pt x="250340" y="2739409"/>
                </a:cubicBezTo>
                <a:cubicBezTo>
                  <a:pt x="250340" y="2752142"/>
                  <a:pt x="250340" y="2760631"/>
                  <a:pt x="254584" y="2773364"/>
                </a:cubicBezTo>
                <a:lnTo>
                  <a:pt x="255241" y="2778626"/>
                </a:lnTo>
                <a:lnTo>
                  <a:pt x="240993" y="2742725"/>
                </a:lnTo>
                <a:lnTo>
                  <a:pt x="238075" y="2733809"/>
                </a:lnTo>
                <a:lnTo>
                  <a:pt x="240064" y="2707536"/>
                </a:lnTo>
                <a:cubicBezTo>
                  <a:pt x="240727" y="2696038"/>
                  <a:pt x="241324" y="2682642"/>
                  <a:pt x="241854" y="2667257"/>
                </a:cubicBezTo>
                <a:close/>
                <a:moveTo>
                  <a:pt x="210692" y="2650140"/>
                </a:moveTo>
                <a:lnTo>
                  <a:pt x="238075" y="2733809"/>
                </a:lnTo>
                <a:lnTo>
                  <a:pt x="237877" y="2736425"/>
                </a:lnTo>
                <a:cubicBezTo>
                  <a:pt x="233103" y="2783178"/>
                  <a:pt x="225943" y="2764875"/>
                  <a:pt x="216396" y="2701211"/>
                </a:cubicBezTo>
                <a:cubicBezTo>
                  <a:pt x="214274" y="2690600"/>
                  <a:pt x="213214" y="2678929"/>
                  <a:pt x="212153" y="2665665"/>
                </a:cubicBezTo>
                <a:close/>
                <a:moveTo>
                  <a:pt x="142673" y="2075712"/>
                </a:moveTo>
                <a:cubicBezTo>
                  <a:pt x="144264" y="2073059"/>
                  <a:pt x="146385" y="2079426"/>
                  <a:pt x="148507" y="2094281"/>
                </a:cubicBezTo>
                <a:cubicBezTo>
                  <a:pt x="148507" y="2107014"/>
                  <a:pt x="148507" y="2128235"/>
                  <a:pt x="152750" y="2157945"/>
                </a:cubicBezTo>
                <a:cubicBezTo>
                  <a:pt x="152750" y="2170678"/>
                  <a:pt x="152750" y="2187655"/>
                  <a:pt x="152750" y="2204632"/>
                </a:cubicBezTo>
                <a:cubicBezTo>
                  <a:pt x="156993" y="2221609"/>
                  <a:pt x="161236" y="2238586"/>
                  <a:pt x="161236" y="2255563"/>
                </a:cubicBezTo>
                <a:cubicBezTo>
                  <a:pt x="165479" y="2276784"/>
                  <a:pt x="165479" y="2298006"/>
                  <a:pt x="169722" y="2319227"/>
                </a:cubicBezTo>
                <a:cubicBezTo>
                  <a:pt x="173965" y="2340448"/>
                  <a:pt x="178208" y="2361670"/>
                  <a:pt x="182451" y="2382891"/>
                </a:cubicBezTo>
                <a:cubicBezTo>
                  <a:pt x="186695" y="2408357"/>
                  <a:pt x="190938" y="2429578"/>
                  <a:pt x="195181" y="2455044"/>
                </a:cubicBezTo>
                <a:lnTo>
                  <a:pt x="208681" y="2503660"/>
                </a:lnTo>
                <a:lnTo>
                  <a:pt x="207910" y="2514463"/>
                </a:lnTo>
                <a:cubicBezTo>
                  <a:pt x="207910" y="2535685"/>
                  <a:pt x="207910" y="2552662"/>
                  <a:pt x="207910" y="2573883"/>
                </a:cubicBezTo>
                <a:cubicBezTo>
                  <a:pt x="207910" y="2590860"/>
                  <a:pt x="207910" y="2607837"/>
                  <a:pt x="207910" y="2620570"/>
                </a:cubicBezTo>
                <a:lnTo>
                  <a:pt x="210692" y="2650140"/>
                </a:lnTo>
                <a:lnTo>
                  <a:pt x="201015" y="2620570"/>
                </a:lnTo>
                <a:cubicBezTo>
                  <a:pt x="177148" y="2538868"/>
                  <a:pt x="159115" y="2457166"/>
                  <a:pt x="148507" y="2378647"/>
                </a:cubicBezTo>
                <a:cubicBezTo>
                  <a:pt x="148507" y="2361670"/>
                  <a:pt x="144264" y="2344693"/>
                  <a:pt x="144264" y="2327716"/>
                </a:cubicBezTo>
                <a:cubicBezTo>
                  <a:pt x="144264" y="2314983"/>
                  <a:pt x="140021" y="2298006"/>
                  <a:pt x="140021" y="2285273"/>
                </a:cubicBezTo>
                <a:cubicBezTo>
                  <a:pt x="140021" y="2255563"/>
                  <a:pt x="135778" y="2234342"/>
                  <a:pt x="135778" y="2208876"/>
                </a:cubicBezTo>
                <a:cubicBezTo>
                  <a:pt x="135778" y="2166433"/>
                  <a:pt x="135778" y="2132479"/>
                  <a:pt x="140021" y="2111258"/>
                </a:cubicBezTo>
                <a:cubicBezTo>
                  <a:pt x="140021" y="2090037"/>
                  <a:pt x="141082" y="2078365"/>
                  <a:pt x="142673" y="2075712"/>
                </a:cubicBezTo>
                <a:close/>
                <a:moveTo>
                  <a:pt x="326002" y="1555889"/>
                </a:moveTo>
                <a:lnTo>
                  <a:pt x="305500" y="1589213"/>
                </a:lnTo>
                <a:lnTo>
                  <a:pt x="290596" y="1616900"/>
                </a:lnTo>
                <a:lnTo>
                  <a:pt x="284283" y="1661336"/>
                </a:lnTo>
                <a:cubicBezTo>
                  <a:pt x="275801" y="1739873"/>
                  <a:pt x="272620" y="1816287"/>
                  <a:pt x="272620" y="1890579"/>
                </a:cubicBezTo>
                <a:lnTo>
                  <a:pt x="280321" y="2065742"/>
                </a:lnTo>
                <a:lnTo>
                  <a:pt x="284285" y="2022128"/>
                </a:lnTo>
                <a:cubicBezTo>
                  <a:pt x="288528" y="1966953"/>
                  <a:pt x="297014" y="1920266"/>
                  <a:pt x="305500" y="1877823"/>
                </a:cubicBezTo>
                <a:lnTo>
                  <a:pt x="306930" y="1872459"/>
                </a:lnTo>
                <a:lnTo>
                  <a:pt x="306548" y="1822655"/>
                </a:lnTo>
                <a:cubicBezTo>
                  <a:pt x="306548" y="1797184"/>
                  <a:pt x="306548" y="1771712"/>
                  <a:pt x="310789" y="1746241"/>
                </a:cubicBezTo>
                <a:cubicBezTo>
                  <a:pt x="310789" y="1720769"/>
                  <a:pt x="310789" y="1695298"/>
                  <a:pt x="315029" y="1669826"/>
                </a:cubicBezTo>
                <a:cubicBezTo>
                  <a:pt x="316620" y="1644355"/>
                  <a:pt x="318807" y="1619281"/>
                  <a:pt x="321316" y="1595162"/>
                </a:cubicBezTo>
                <a:close/>
                <a:moveTo>
                  <a:pt x="461121" y="1357928"/>
                </a:moveTo>
                <a:lnTo>
                  <a:pt x="445521" y="1377000"/>
                </a:lnTo>
                <a:lnTo>
                  <a:pt x="379920" y="1469639"/>
                </a:lnTo>
                <a:lnTo>
                  <a:pt x="357439" y="1593412"/>
                </a:lnTo>
                <a:cubicBezTo>
                  <a:pt x="353198" y="1614638"/>
                  <a:pt x="348957" y="1640110"/>
                  <a:pt x="344716" y="1661336"/>
                </a:cubicBezTo>
                <a:cubicBezTo>
                  <a:pt x="344716" y="1682562"/>
                  <a:pt x="344716" y="1703788"/>
                  <a:pt x="340475" y="1729260"/>
                </a:cubicBezTo>
                <a:cubicBezTo>
                  <a:pt x="340475" y="1729260"/>
                  <a:pt x="340475" y="1733505"/>
                  <a:pt x="340475" y="1741996"/>
                </a:cubicBezTo>
                <a:lnTo>
                  <a:pt x="337546" y="1752888"/>
                </a:lnTo>
                <a:lnTo>
                  <a:pt x="339248" y="1748460"/>
                </a:lnTo>
                <a:lnTo>
                  <a:pt x="366953" y="1628125"/>
                </a:lnTo>
                <a:cubicBezTo>
                  <a:pt x="388248" y="1551404"/>
                  <a:pt x="412317" y="1478146"/>
                  <a:pt x="438995" y="1408272"/>
                </a:cubicBezTo>
                <a:close/>
                <a:moveTo>
                  <a:pt x="263526" y="1020068"/>
                </a:moveTo>
                <a:cubicBezTo>
                  <a:pt x="238032" y="1096407"/>
                  <a:pt x="212539" y="1172746"/>
                  <a:pt x="187045" y="1266050"/>
                </a:cubicBezTo>
                <a:cubicBezTo>
                  <a:pt x="165801" y="1355112"/>
                  <a:pt x="136059" y="1465379"/>
                  <a:pt x="119063" y="1601093"/>
                </a:cubicBezTo>
                <a:cubicBezTo>
                  <a:pt x="119063" y="1601093"/>
                  <a:pt x="119063" y="1562924"/>
                  <a:pt x="123312" y="1524754"/>
                </a:cubicBezTo>
                <a:cubicBezTo>
                  <a:pt x="123312" y="1507790"/>
                  <a:pt x="127561" y="1486585"/>
                  <a:pt x="127561" y="1473861"/>
                </a:cubicBezTo>
                <a:cubicBezTo>
                  <a:pt x="127561" y="1456897"/>
                  <a:pt x="131810" y="1448415"/>
                  <a:pt x="131810" y="1448415"/>
                </a:cubicBezTo>
                <a:cubicBezTo>
                  <a:pt x="136059" y="1397522"/>
                  <a:pt x="153054" y="1342389"/>
                  <a:pt x="170050" y="1274532"/>
                </a:cubicBezTo>
                <a:cubicBezTo>
                  <a:pt x="182797" y="1240603"/>
                  <a:pt x="195543" y="1202434"/>
                  <a:pt x="208290" y="1160023"/>
                </a:cubicBezTo>
                <a:cubicBezTo>
                  <a:pt x="216788" y="1138818"/>
                  <a:pt x="225286" y="1117612"/>
                  <a:pt x="233783" y="1092166"/>
                </a:cubicBezTo>
                <a:cubicBezTo>
                  <a:pt x="238032" y="1083684"/>
                  <a:pt x="242281" y="1070961"/>
                  <a:pt x="246530" y="1058238"/>
                </a:cubicBezTo>
                <a:cubicBezTo>
                  <a:pt x="255028" y="1045514"/>
                  <a:pt x="259277" y="1032791"/>
                  <a:pt x="263526" y="1020068"/>
                </a:cubicBezTo>
                <a:close/>
                <a:moveTo>
                  <a:pt x="3542141" y="642235"/>
                </a:moveTo>
                <a:lnTo>
                  <a:pt x="3555107" y="655214"/>
                </a:lnTo>
                <a:cubicBezTo>
                  <a:pt x="3576312" y="672195"/>
                  <a:pt x="3593276" y="693421"/>
                  <a:pt x="3610240" y="710403"/>
                </a:cubicBezTo>
                <a:cubicBezTo>
                  <a:pt x="3627203" y="731629"/>
                  <a:pt x="3644167" y="748609"/>
                  <a:pt x="3661131" y="769835"/>
                </a:cubicBezTo>
                <a:cubicBezTo>
                  <a:pt x="3678095" y="786816"/>
                  <a:pt x="3695058" y="808042"/>
                  <a:pt x="3707781" y="825023"/>
                </a:cubicBezTo>
                <a:cubicBezTo>
                  <a:pt x="3733227" y="854740"/>
                  <a:pt x="3733227" y="854740"/>
                  <a:pt x="3733227" y="854740"/>
                </a:cubicBezTo>
                <a:cubicBezTo>
                  <a:pt x="3754432" y="888702"/>
                  <a:pt x="3754432" y="888702"/>
                  <a:pt x="3754432" y="888702"/>
                </a:cubicBezTo>
                <a:cubicBezTo>
                  <a:pt x="3771395" y="905683"/>
                  <a:pt x="3788359" y="926909"/>
                  <a:pt x="3801082" y="948135"/>
                </a:cubicBezTo>
                <a:cubicBezTo>
                  <a:pt x="3818046" y="965116"/>
                  <a:pt x="3830769" y="986342"/>
                  <a:pt x="3843491" y="1007568"/>
                </a:cubicBezTo>
                <a:cubicBezTo>
                  <a:pt x="3898624" y="1090351"/>
                  <a:pt x="3948455" y="1173133"/>
                  <a:pt x="3993515" y="1255385"/>
                </a:cubicBezTo>
                <a:lnTo>
                  <a:pt x="4011139" y="1290901"/>
                </a:lnTo>
                <a:lnTo>
                  <a:pt x="4060096" y="1362282"/>
                </a:lnTo>
                <a:lnTo>
                  <a:pt x="4062492" y="1366520"/>
                </a:lnTo>
                <a:lnTo>
                  <a:pt x="4047056" y="1325962"/>
                </a:lnTo>
                <a:cubicBezTo>
                  <a:pt x="4038575" y="1308981"/>
                  <a:pt x="4030093" y="1292000"/>
                  <a:pt x="4025852" y="1275019"/>
                </a:cubicBezTo>
                <a:cubicBezTo>
                  <a:pt x="4017370" y="1258038"/>
                  <a:pt x="4008888" y="1241057"/>
                  <a:pt x="4000406" y="1224076"/>
                </a:cubicBezTo>
                <a:cubicBezTo>
                  <a:pt x="3970720" y="1156152"/>
                  <a:pt x="3932551" y="1088228"/>
                  <a:pt x="3902864" y="1037285"/>
                </a:cubicBezTo>
                <a:cubicBezTo>
                  <a:pt x="3873178" y="990587"/>
                  <a:pt x="3856214" y="956625"/>
                  <a:pt x="3856214" y="956625"/>
                </a:cubicBezTo>
                <a:cubicBezTo>
                  <a:pt x="3868937" y="982097"/>
                  <a:pt x="3885901" y="1003323"/>
                  <a:pt x="3902864" y="1028795"/>
                </a:cubicBezTo>
                <a:cubicBezTo>
                  <a:pt x="3919828" y="1050021"/>
                  <a:pt x="3932551" y="1075492"/>
                  <a:pt x="3949515" y="1096719"/>
                </a:cubicBezTo>
                <a:cubicBezTo>
                  <a:pt x="3979201" y="1147661"/>
                  <a:pt x="4004647" y="1198604"/>
                  <a:pt x="4034334" y="1249547"/>
                </a:cubicBezTo>
                <a:cubicBezTo>
                  <a:pt x="4047056" y="1275019"/>
                  <a:pt x="4059779" y="1300490"/>
                  <a:pt x="4072502" y="1325962"/>
                </a:cubicBezTo>
                <a:cubicBezTo>
                  <a:pt x="4089466" y="1364169"/>
                  <a:pt x="4089466" y="1364169"/>
                  <a:pt x="4089466" y="1364169"/>
                </a:cubicBezTo>
                <a:cubicBezTo>
                  <a:pt x="4097948" y="1376905"/>
                  <a:pt x="4102189" y="1393886"/>
                  <a:pt x="4106430" y="1406621"/>
                </a:cubicBezTo>
                <a:cubicBezTo>
                  <a:pt x="4119152" y="1432093"/>
                  <a:pt x="4127634" y="1461809"/>
                  <a:pt x="4140357" y="1487281"/>
                </a:cubicBezTo>
                <a:lnTo>
                  <a:pt x="4155955" y="1531891"/>
                </a:lnTo>
                <a:lnTo>
                  <a:pt x="4158995" y="1537270"/>
                </a:lnTo>
                <a:cubicBezTo>
                  <a:pt x="4278700" y="1773767"/>
                  <a:pt x="4348163" y="2021412"/>
                  <a:pt x="4348163" y="2261360"/>
                </a:cubicBezTo>
                <a:cubicBezTo>
                  <a:pt x="4348163" y="2473172"/>
                  <a:pt x="4323109" y="2669307"/>
                  <a:pt x="4274566" y="2848729"/>
                </a:cubicBezTo>
                <a:lnTo>
                  <a:pt x="4222261" y="3010165"/>
                </a:lnTo>
                <a:lnTo>
                  <a:pt x="4252276" y="2928147"/>
                </a:lnTo>
                <a:cubicBezTo>
                  <a:pt x="4263215" y="2894590"/>
                  <a:pt x="4272762" y="2861432"/>
                  <a:pt x="4281248" y="2828539"/>
                </a:cubicBezTo>
                <a:cubicBezTo>
                  <a:pt x="4289735" y="2798829"/>
                  <a:pt x="4298221" y="2764875"/>
                  <a:pt x="4306707" y="2730921"/>
                </a:cubicBezTo>
                <a:cubicBezTo>
                  <a:pt x="4310950" y="2701211"/>
                  <a:pt x="4319436" y="2667257"/>
                  <a:pt x="4323679" y="2633303"/>
                </a:cubicBezTo>
                <a:cubicBezTo>
                  <a:pt x="4332165" y="2603593"/>
                  <a:pt x="4336408" y="2569639"/>
                  <a:pt x="4340651" y="2535685"/>
                </a:cubicBezTo>
                <a:cubicBezTo>
                  <a:pt x="4344894" y="2501730"/>
                  <a:pt x="4349137" y="2467776"/>
                  <a:pt x="4353380" y="2433822"/>
                </a:cubicBezTo>
                <a:cubicBezTo>
                  <a:pt x="4353380" y="2433822"/>
                  <a:pt x="4361867" y="2408357"/>
                  <a:pt x="4366110" y="2365914"/>
                </a:cubicBezTo>
                <a:cubicBezTo>
                  <a:pt x="4368231" y="2344692"/>
                  <a:pt x="4371413" y="2320288"/>
                  <a:pt x="4374065" y="2294822"/>
                </a:cubicBezTo>
                <a:lnTo>
                  <a:pt x="4377535" y="2238522"/>
                </a:lnTo>
                <a:lnTo>
                  <a:pt x="4360776" y="2020940"/>
                </a:lnTo>
                <a:cubicBezTo>
                  <a:pt x="4348045" y="1922746"/>
                  <a:pt x="4330009" y="1824021"/>
                  <a:pt x="4306667" y="1728480"/>
                </a:cubicBezTo>
                <a:cubicBezTo>
                  <a:pt x="4255741" y="1533153"/>
                  <a:pt x="4183595" y="1354811"/>
                  <a:pt x="4111450" y="1210439"/>
                </a:cubicBezTo>
                <a:cubicBezTo>
                  <a:pt x="4085987" y="1159484"/>
                  <a:pt x="4069011" y="1125514"/>
                  <a:pt x="4060523" y="1104283"/>
                </a:cubicBezTo>
                <a:cubicBezTo>
                  <a:pt x="4056280" y="1093667"/>
                  <a:pt x="4054158" y="1087298"/>
                  <a:pt x="4054688" y="1085175"/>
                </a:cubicBezTo>
                <a:cubicBezTo>
                  <a:pt x="4055219" y="1083051"/>
                  <a:pt x="4058401" y="1085175"/>
                  <a:pt x="4064767" y="1091544"/>
                </a:cubicBezTo>
                <a:cubicBezTo>
                  <a:pt x="4085987" y="1117021"/>
                  <a:pt x="4153888" y="1214685"/>
                  <a:pt x="4238765" y="1422751"/>
                </a:cubicBezTo>
                <a:cubicBezTo>
                  <a:pt x="4285448" y="1550138"/>
                  <a:pt x="4323643" y="1686018"/>
                  <a:pt x="4349106" y="1826144"/>
                </a:cubicBezTo>
                <a:cubicBezTo>
                  <a:pt x="4363959" y="1896207"/>
                  <a:pt x="4375630" y="1968393"/>
                  <a:pt x="4383587" y="2041640"/>
                </a:cubicBezTo>
                <a:lnTo>
                  <a:pt x="4387325" y="2109605"/>
                </a:lnTo>
                <a:lnTo>
                  <a:pt x="4387325" y="2064571"/>
                </a:lnTo>
                <a:cubicBezTo>
                  <a:pt x="4387325" y="2026373"/>
                  <a:pt x="4387325" y="1996663"/>
                  <a:pt x="4387325" y="1996663"/>
                </a:cubicBezTo>
                <a:cubicBezTo>
                  <a:pt x="4387325" y="1920266"/>
                  <a:pt x="4391568" y="1877823"/>
                  <a:pt x="4391568" y="1856602"/>
                </a:cubicBezTo>
                <a:cubicBezTo>
                  <a:pt x="4395811" y="1835381"/>
                  <a:pt x="4395811" y="1835381"/>
                  <a:pt x="4404297" y="1856602"/>
                </a:cubicBezTo>
                <a:cubicBezTo>
                  <a:pt x="4408540" y="1873579"/>
                  <a:pt x="4408540" y="1911777"/>
                  <a:pt x="4412783" y="1958464"/>
                </a:cubicBezTo>
                <a:cubicBezTo>
                  <a:pt x="4417026" y="1966953"/>
                  <a:pt x="4417026" y="1979686"/>
                  <a:pt x="4417026" y="1992418"/>
                </a:cubicBezTo>
                <a:cubicBezTo>
                  <a:pt x="4417026" y="2005151"/>
                  <a:pt x="4417026" y="2017884"/>
                  <a:pt x="4417026" y="2030617"/>
                </a:cubicBezTo>
                <a:cubicBezTo>
                  <a:pt x="4417026" y="2056082"/>
                  <a:pt x="4417026" y="2085792"/>
                  <a:pt x="4417026" y="2111258"/>
                </a:cubicBezTo>
                <a:cubicBezTo>
                  <a:pt x="4421269" y="2140968"/>
                  <a:pt x="4417026" y="2170678"/>
                  <a:pt x="4417026" y="2196143"/>
                </a:cubicBezTo>
                <a:cubicBezTo>
                  <a:pt x="4412783" y="2225853"/>
                  <a:pt x="4412783" y="2251319"/>
                  <a:pt x="4412783" y="2276784"/>
                </a:cubicBezTo>
                <a:cubicBezTo>
                  <a:pt x="4404297" y="2327716"/>
                  <a:pt x="4400054" y="2370158"/>
                  <a:pt x="4400054" y="2399868"/>
                </a:cubicBezTo>
                <a:cubicBezTo>
                  <a:pt x="4395811" y="2429578"/>
                  <a:pt x="4395811" y="2446555"/>
                  <a:pt x="4400054" y="2438066"/>
                </a:cubicBezTo>
                <a:cubicBezTo>
                  <a:pt x="4404297" y="2438066"/>
                  <a:pt x="4408540" y="2425334"/>
                  <a:pt x="4412783" y="2412601"/>
                </a:cubicBezTo>
                <a:cubicBezTo>
                  <a:pt x="4417026" y="2395624"/>
                  <a:pt x="4421269" y="2374402"/>
                  <a:pt x="4425513" y="2344693"/>
                </a:cubicBezTo>
                <a:cubicBezTo>
                  <a:pt x="4429756" y="2314983"/>
                  <a:pt x="4438242" y="2285273"/>
                  <a:pt x="4438242" y="2259807"/>
                </a:cubicBezTo>
                <a:cubicBezTo>
                  <a:pt x="4442485" y="2230097"/>
                  <a:pt x="4446728" y="2204632"/>
                  <a:pt x="4446728" y="2179166"/>
                </a:cubicBezTo>
                <a:cubicBezTo>
                  <a:pt x="4455214" y="2132479"/>
                  <a:pt x="4455214" y="2090037"/>
                  <a:pt x="4455214" y="2047594"/>
                </a:cubicBezTo>
                <a:cubicBezTo>
                  <a:pt x="4455214" y="2030617"/>
                  <a:pt x="4455214" y="2009395"/>
                  <a:pt x="4455214" y="1992418"/>
                </a:cubicBezTo>
                <a:cubicBezTo>
                  <a:pt x="4455214" y="1975441"/>
                  <a:pt x="4450971" y="1958464"/>
                  <a:pt x="4450971" y="1945731"/>
                </a:cubicBezTo>
                <a:cubicBezTo>
                  <a:pt x="4450971" y="1916022"/>
                  <a:pt x="4446728" y="1886312"/>
                  <a:pt x="4446728" y="1865090"/>
                </a:cubicBezTo>
                <a:cubicBezTo>
                  <a:pt x="4433999" y="1771717"/>
                  <a:pt x="4421269" y="1729274"/>
                  <a:pt x="4408540" y="1691075"/>
                </a:cubicBezTo>
                <a:cubicBezTo>
                  <a:pt x="4400054" y="1669854"/>
                  <a:pt x="4395811" y="1652877"/>
                  <a:pt x="4387325" y="1627411"/>
                </a:cubicBezTo>
                <a:cubicBezTo>
                  <a:pt x="4378839" y="1601946"/>
                  <a:pt x="4366110" y="1576480"/>
                  <a:pt x="4353380" y="1534038"/>
                </a:cubicBezTo>
                <a:cubicBezTo>
                  <a:pt x="4349137" y="1512816"/>
                  <a:pt x="4340651" y="1491595"/>
                  <a:pt x="4332165" y="1466129"/>
                </a:cubicBezTo>
                <a:cubicBezTo>
                  <a:pt x="4319436" y="1440664"/>
                  <a:pt x="4310950" y="1410954"/>
                  <a:pt x="4298221" y="1381244"/>
                </a:cubicBezTo>
                <a:cubicBezTo>
                  <a:pt x="4281248" y="1347290"/>
                  <a:pt x="4268519" y="1313336"/>
                  <a:pt x="4247304" y="1275137"/>
                </a:cubicBezTo>
                <a:cubicBezTo>
                  <a:pt x="4234575" y="1253916"/>
                  <a:pt x="4226089" y="1232694"/>
                  <a:pt x="4213359" y="1211473"/>
                </a:cubicBezTo>
                <a:cubicBezTo>
                  <a:pt x="4200630" y="1190252"/>
                  <a:pt x="4183658" y="1169030"/>
                  <a:pt x="4170929" y="1147809"/>
                </a:cubicBezTo>
                <a:cubicBezTo>
                  <a:pt x="4120012" y="1079901"/>
                  <a:pt x="4064852" y="1003504"/>
                  <a:pt x="3988477" y="931352"/>
                </a:cubicBezTo>
                <a:cubicBezTo>
                  <a:pt x="3950290" y="897397"/>
                  <a:pt x="3909981" y="863443"/>
                  <a:pt x="3867550" y="831081"/>
                </a:cubicBezTo>
                <a:lnTo>
                  <a:pt x="3844104" y="815166"/>
                </a:lnTo>
                <a:lnTo>
                  <a:pt x="3851151" y="824621"/>
                </a:lnTo>
                <a:cubicBezTo>
                  <a:pt x="3870098" y="851229"/>
                  <a:pt x="3887587" y="876975"/>
                  <a:pt x="3903487" y="901394"/>
                </a:cubicBezTo>
                <a:cubicBezTo>
                  <a:pt x="3920446" y="922627"/>
                  <a:pt x="3933166" y="948108"/>
                  <a:pt x="3945885" y="969341"/>
                </a:cubicBezTo>
                <a:cubicBezTo>
                  <a:pt x="3954365" y="982082"/>
                  <a:pt x="3958605" y="990575"/>
                  <a:pt x="3967085" y="999068"/>
                </a:cubicBezTo>
                <a:cubicBezTo>
                  <a:pt x="3971325" y="1011809"/>
                  <a:pt x="3975565" y="1020302"/>
                  <a:pt x="3979804" y="1028796"/>
                </a:cubicBezTo>
                <a:cubicBezTo>
                  <a:pt x="4001004" y="1067016"/>
                  <a:pt x="4013723" y="1096743"/>
                  <a:pt x="4017963" y="1113730"/>
                </a:cubicBezTo>
                <a:cubicBezTo>
                  <a:pt x="4005244" y="1092497"/>
                  <a:pt x="3992524" y="1071263"/>
                  <a:pt x="3975565" y="1050029"/>
                </a:cubicBezTo>
                <a:cubicBezTo>
                  <a:pt x="3971325" y="1037289"/>
                  <a:pt x="3962845" y="1024549"/>
                  <a:pt x="3954365" y="1011809"/>
                </a:cubicBezTo>
                <a:cubicBezTo>
                  <a:pt x="3945885" y="999068"/>
                  <a:pt x="3937406" y="990575"/>
                  <a:pt x="3928926" y="977835"/>
                </a:cubicBezTo>
                <a:cubicBezTo>
                  <a:pt x="3916206" y="952354"/>
                  <a:pt x="3895007" y="926874"/>
                  <a:pt x="3878048" y="901394"/>
                </a:cubicBezTo>
                <a:cubicBezTo>
                  <a:pt x="3861088" y="875913"/>
                  <a:pt x="3839889" y="846186"/>
                  <a:pt x="3818689" y="820706"/>
                </a:cubicBezTo>
                <a:lnTo>
                  <a:pt x="3777892" y="770224"/>
                </a:lnTo>
                <a:lnTo>
                  <a:pt x="3733894" y="740359"/>
                </a:lnTo>
                <a:lnTo>
                  <a:pt x="3641482" y="690687"/>
                </a:lnTo>
                <a:lnTo>
                  <a:pt x="3690400" y="749073"/>
                </a:lnTo>
                <a:cubicBezTo>
                  <a:pt x="3698876" y="766068"/>
                  <a:pt x="3690400" y="761819"/>
                  <a:pt x="3673449" y="740575"/>
                </a:cubicBezTo>
                <a:cubicBezTo>
                  <a:pt x="3662854" y="729953"/>
                  <a:pt x="3650140" y="717206"/>
                  <a:pt x="3635837" y="702335"/>
                </a:cubicBezTo>
                <a:lnTo>
                  <a:pt x="3608841" y="673141"/>
                </a:lnTo>
                <a:lnTo>
                  <a:pt x="3584856" y="660249"/>
                </a:lnTo>
                <a:close/>
                <a:moveTo>
                  <a:pt x="3219173" y="529669"/>
                </a:moveTo>
                <a:lnTo>
                  <a:pt x="3346065" y="611886"/>
                </a:lnTo>
                <a:lnTo>
                  <a:pt x="3370788" y="630879"/>
                </a:lnTo>
                <a:lnTo>
                  <a:pt x="3378105" y="635692"/>
                </a:lnTo>
                <a:lnTo>
                  <a:pt x="3387234" y="643514"/>
                </a:lnTo>
                <a:lnTo>
                  <a:pt x="3512137" y="739470"/>
                </a:lnTo>
                <a:cubicBezTo>
                  <a:pt x="3619774" y="829061"/>
                  <a:pt x="3720858" y="927327"/>
                  <a:pt x="3812985" y="1031914"/>
                </a:cubicBezTo>
                <a:lnTo>
                  <a:pt x="3931194" y="1177295"/>
                </a:lnTo>
                <a:lnTo>
                  <a:pt x="3863636" y="1075492"/>
                </a:lnTo>
                <a:cubicBezTo>
                  <a:pt x="3827588" y="1027733"/>
                  <a:pt x="3788359" y="982097"/>
                  <a:pt x="3745950" y="939644"/>
                </a:cubicBezTo>
                <a:cubicBezTo>
                  <a:pt x="3707781" y="892947"/>
                  <a:pt x="3661131" y="854740"/>
                  <a:pt x="3618722" y="812287"/>
                </a:cubicBezTo>
                <a:cubicBezTo>
                  <a:pt x="3597517" y="795306"/>
                  <a:pt x="3572071" y="778325"/>
                  <a:pt x="3550867" y="757099"/>
                </a:cubicBezTo>
                <a:cubicBezTo>
                  <a:pt x="3525421" y="740119"/>
                  <a:pt x="3504216" y="723138"/>
                  <a:pt x="3478771" y="701912"/>
                </a:cubicBezTo>
                <a:lnTo>
                  <a:pt x="3378105" y="635692"/>
                </a:lnTo>
                <a:lnTo>
                  <a:pt x="3315494" y="582049"/>
                </a:lnTo>
                <a:lnTo>
                  <a:pt x="3257176" y="539515"/>
                </a:lnTo>
                <a:close/>
                <a:moveTo>
                  <a:pt x="771523" y="415231"/>
                </a:moveTo>
                <a:cubicBezTo>
                  <a:pt x="772053" y="415760"/>
                  <a:pt x="770993" y="417877"/>
                  <a:pt x="768872" y="422110"/>
                </a:cubicBezTo>
                <a:cubicBezTo>
                  <a:pt x="760391" y="430577"/>
                  <a:pt x="743429" y="443276"/>
                  <a:pt x="722226" y="464443"/>
                </a:cubicBezTo>
                <a:cubicBezTo>
                  <a:pt x="701023" y="489844"/>
                  <a:pt x="679820" y="506777"/>
                  <a:pt x="662858" y="527944"/>
                </a:cubicBezTo>
                <a:cubicBezTo>
                  <a:pt x="645895" y="544877"/>
                  <a:pt x="633173" y="561811"/>
                  <a:pt x="620452" y="574510"/>
                </a:cubicBezTo>
                <a:cubicBezTo>
                  <a:pt x="607730" y="587210"/>
                  <a:pt x="599249" y="595677"/>
                  <a:pt x="590768" y="608376"/>
                </a:cubicBezTo>
                <a:cubicBezTo>
                  <a:pt x="582286" y="616844"/>
                  <a:pt x="573805" y="625310"/>
                  <a:pt x="565324" y="633777"/>
                </a:cubicBezTo>
                <a:cubicBezTo>
                  <a:pt x="552602" y="650710"/>
                  <a:pt x="535640" y="663410"/>
                  <a:pt x="522918" y="680343"/>
                </a:cubicBezTo>
                <a:cubicBezTo>
                  <a:pt x="505956" y="701510"/>
                  <a:pt x="488993" y="722677"/>
                  <a:pt x="463550" y="756543"/>
                </a:cubicBezTo>
                <a:cubicBezTo>
                  <a:pt x="467790" y="743844"/>
                  <a:pt x="480512" y="731143"/>
                  <a:pt x="493234" y="709977"/>
                </a:cubicBezTo>
                <a:cubicBezTo>
                  <a:pt x="497475" y="697277"/>
                  <a:pt x="505956" y="688811"/>
                  <a:pt x="514437" y="676110"/>
                </a:cubicBezTo>
                <a:cubicBezTo>
                  <a:pt x="522918" y="663410"/>
                  <a:pt x="531399" y="654944"/>
                  <a:pt x="544121" y="642243"/>
                </a:cubicBezTo>
                <a:cubicBezTo>
                  <a:pt x="561083" y="616844"/>
                  <a:pt x="582286" y="591443"/>
                  <a:pt x="603489" y="566044"/>
                </a:cubicBezTo>
                <a:cubicBezTo>
                  <a:pt x="616211" y="553343"/>
                  <a:pt x="628933" y="540644"/>
                  <a:pt x="637414" y="532177"/>
                </a:cubicBezTo>
                <a:cubicBezTo>
                  <a:pt x="650136" y="519477"/>
                  <a:pt x="658617" y="506777"/>
                  <a:pt x="671339" y="498310"/>
                </a:cubicBezTo>
                <a:cubicBezTo>
                  <a:pt x="692542" y="477144"/>
                  <a:pt x="713745" y="460210"/>
                  <a:pt x="730707" y="447510"/>
                </a:cubicBezTo>
                <a:cubicBezTo>
                  <a:pt x="743429" y="430577"/>
                  <a:pt x="760391" y="422110"/>
                  <a:pt x="764632" y="417877"/>
                </a:cubicBezTo>
                <a:cubicBezTo>
                  <a:pt x="768872" y="415760"/>
                  <a:pt x="770993" y="414702"/>
                  <a:pt x="771523" y="415231"/>
                </a:cubicBezTo>
                <a:close/>
                <a:moveTo>
                  <a:pt x="3495698" y="348555"/>
                </a:moveTo>
                <a:cubicBezTo>
                  <a:pt x="3508421" y="352801"/>
                  <a:pt x="3529625" y="357047"/>
                  <a:pt x="3559311" y="365539"/>
                </a:cubicBezTo>
                <a:cubicBezTo>
                  <a:pt x="3584757" y="374032"/>
                  <a:pt x="3610202" y="382523"/>
                  <a:pt x="3635647" y="395262"/>
                </a:cubicBezTo>
                <a:cubicBezTo>
                  <a:pt x="3665334" y="407999"/>
                  <a:pt x="3690779" y="416492"/>
                  <a:pt x="3716224" y="429230"/>
                </a:cubicBezTo>
                <a:cubicBezTo>
                  <a:pt x="3728947" y="437722"/>
                  <a:pt x="3741670" y="441968"/>
                  <a:pt x="3758633" y="450460"/>
                </a:cubicBezTo>
                <a:cubicBezTo>
                  <a:pt x="3771356" y="454706"/>
                  <a:pt x="3784079" y="463198"/>
                  <a:pt x="3796801" y="471690"/>
                </a:cubicBezTo>
                <a:cubicBezTo>
                  <a:pt x="3809524" y="480182"/>
                  <a:pt x="3822247" y="484428"/>
                  <a:pt x="3834969" y="492920"/>
                </a:cubicBezTo>
                <a:cubicBezTo>
                  <a:pt x="3834969" y="492920"/>
                  <a:pt x="3834969" y="492920"/>
                  <a:pt x="3856174" y="505658"/>
                </a:cubicBezTo>
                <a:cubicBezTo>
                  <a:pt x="3856174" y="505658"/>
                  <a:pt x="3856174" y="505658"/>
                  <a:pt x="3877378" y="514150"/>
                </a:cubicBezTo>
                <a:cubicBezTo>
                  <a:pt x="3902824" y="531134"/>
                  <a:pt x="3928269" y="548118"/>
                  <a:pt x="3953714" y="565102"/>
                </a:cubicBezTo>
                <a:cubicBezTo>
                  <a:pt x="3979160" y="586332"/>
                  <a:pt x="4008846" y="603316"/>
                  <a:pt x="4034291" y="620300"/>
                </a:cubicBezTo>
                <a:cubicBezTo>
                  <a:pt x="4034291" y="620300"/>
                  <a:pt x="4034291" y="620300"/>
                  <a:pt x="4051255" y="637285"/>
                </a:cubicBezTo>
                <a:cubicBezTo>
                  <a:pt x="4051255" y="637285"/>
                  <a:pt x="4051255" y="637285"/>
                  <a:pt x="4072459" y="650023"/>
                </a:cubicBezTo>
                <a:cubicBezTo>
                  <a:pt x="4085182" y="662761"/>
                  <a:pt x="4097905" y="671253"/>
                  <a:pt x="4110627" y="683991"/>
                </a:cubicBezTo>
                <a:cubicBezTo>
                  <a:pt x="4119109" y="692483"/>
                  <a:pt x="4131832" y="705221"/>
                  <a:pt x="4144555" y="713713"/>
                </a:cubicBezTo>
                <a:cubicBezTo>
                  <a:pt x="4144555" y="713713"/>
                  <a:pt x="4144555" y="713713"/>
                  <a:pt x="4182723" y="751927"/>
                </a:cubicBezTo>
                <a:cubicBezTo>
                  <a:pt x="4276022" y="841094"/>
                  <a:pt x="4365081" y="947244"/>
                  <a:pt x="4432935" y="1066133"/>
                </a:cubicBezTo>
                <a:cubicBezTo>
                  <a:pt x="4505030" y="1185021"/>
                  <a:pt x="4560162" y="1312402"/>
                  <a:pt x="4598330" y="1444028"/>
                </a:cubicBezTo>
                <a:cubicBezTo>
                  <a:pt x="4636498" y="1575655"/>
                  <a:pt x="4653462" y="1707282"/>
                  <a:pt x="4666184" y="1834662"/>
                </a:cubicBezTo>
                <a:cubicBezTo>
                  <a:pt x="4670425" y="1966289"/>
                  <a:pt x="4670425" y="2089424"/>
                  <a:pt x="4657703" y="2208312"/>
                </a:cubicBezTo>
                <a:cubicBezTo>
                  <a:pt x="4638619" y="2386645"/>
                  <a:pt x="4605221" y="2548259"/>
                  <a:pt x="4562879" y="2691363"/>
                </a:cubicBezTo>
                <a:lnTo>
                  <a:pt x="4525914" y="2803480"/>
                </a:lnTo>
                <a:lnTo>
                  <a:pt x="4534717" y="2773033"/>
                </a:lnTo>
                <a:cubicBezTo>
                  <a:pt x="4547439" y="2739065"/>
                  <a:pt x="4555921" y="2692358"/>
                  <a:pt x="4564403" y="2649898"/>
                </a:cubicBezTo>
                <a:cubicBezTo>
                  <a:pt x="4577126" y="2603192"/>
                  <a:pt x="4581366" y="2556486"/>
                  <a:pt x="4589848" y="2522518"/>
                </a:cubicBezTo>
                <a:cubicBezTo>
                  <a:pt x="4594089" y="2488549"/>
                  <a:pt x="4598330" y="2467319"/>
                  <a:pt x="4598330" y="2467319"/>
                </a:cubicBezTo>
                <a:cubicBezTo>
                  <a:pt x="4606812" y="2429105"/>
                  <a:pt x="4611053" y="2390891"/>
                  <a:pt x="4615294" y="2352677"/>
                </a:cubicBezTo>
                <a:cubicBezTo>
                  <a:pt x="4615294" y="2352677"/>
                  <a:pt x="4615294" y="2352677"/>
                  <a:pt x="4623775" y="2297479"/>
                </a:cubicBezTo>
                <a:cubicBezTo>
                  <a:pt x="4623775" y="2297479"/>
                  <a:pt x="4623775" y="2297479"/>
                  <a:pt x="4628016" y="2238034"/>
                </a:cubicBezTo>
                <a:cubicBezTo>
                  <a:pt x="4632257" y="2199820"/>
                  <a:pt x="4636498" y="2161606"/>
                  <a:pt x="4640739" y="2123392"/>
                </a:cubicBezTo>
                <a:cubicBezTo>
                  <a:pt x="4640739" y="2085178"/>
                  <a:pt x="4640739" y="2046963"/>
                  <a:pt x="4640739" y="2008749"/>
                </a:cubicBezTo>
                <a:cubicBezTo>
                  <a:pt x="4640739" y="1851646"/>
                  <a:pt x="4623775" y="1694544"/>
                  <a:pt x="4581366" y="1537441"/>
                </a:cubicBezTo>
                <a:cubicBezTo>
                  <a:pt x="4543198" y="1384584"/>
                  <a:pt x="4483826" y="1235973"/>
                  <a:pt x="4399008" y="1095855"/>
                </a:cubicBezTo>
                <a:cubicBezTo>
                  <a:pt x="4318431" y="959982"/>
                  <a:pt x="4212409" y="836848"/>
                  <a:pt x="4097905" y="734943"/>
                </a:cubicBezTo>
                <a:cubicBezTo>
                  <a:pt x="4013087" y="650023"/>
                  <a:pt x="3919787" y="582086"/>
                  <a:pt x="3834969" y="526888"/>
                </a:cubicBezTo>
                <a:cubicBezTo>
                  <a:pt x="3745911" y="471690"/>
                  <a:pt x="3665334" y="433476"/>
                  <a:pt x="3601720" y="403754"/>
                </a:cubicBezTo>
                <a:cubicBezTo>
                  <a:pt x="3572034" y="391016"/>
                  <a:pt x="3546589" y="382523"/>
                  <a:pt x="3525384" y="369785"/>
                </a:cubicBezTo>
                <a:cubicBezTo>
                  <a:pt x="3508421" y="361293"/>
                  <a:pt x="3495698" y="357047"/>
                  <a:pt x="3487216" y="352801"/>
                </a:cubicBezTo>
                <a:cubicBezTo>
                  <a:pt x="3482975" y="348555"/>
                  <a:pt x="3487216" y="348555"/>
                  <a:pt x="3495698" y="348555"/>
                </a:cubicBezTo>
                <a:close/>
                <a:moveTo>
                  <a:pt x="2546092" y="225526"/>
                </a:moveTo>
                <a:cubicBezTo>
                  <a:pt x="2520626" y="225526"/>
                  <a:pt x="2499403" y="229792"/>
                  <a:pt x="2473937" y="229792"/>
                </a:cubicBezTo>
                <a:lnTo>
                  <a:pt x="2432027" y="231151"/>
                </a:lnTo>
                <a:lnTo>
                  <a:pt x="2522954" y="248550"/>
                </a:lnTo>
                <a:lnTo>
                  <a:pt x="2700881" y="251885"/>
                </a:lnTo>
                <a:lnTo>
                  <a:pt x="2660269" y="239181"/>
                </a:lnTo>
                <a:lnTo>
                  <a:pt x="2620410" y="229792"/>
                </a:lnTo>
                <a:lnTo>
                  <a:pt x="2618247" y="229792"/>
                </a:lnTo>
                <a:cubicBezTo>
                  <a:pt x="2592780" y="225526"/>
                  <a:pt x="2567314" y="225526"/>
                  <a:pt x="2546092" y="225526"/>
                </a:cubicBezTo>
                <a:close/>
                <a:moveTo>
                  <a:pt x="2075020" y="154275"/>
                </a:moveTo>
                <a:cubicBezTo>
                  <a:pt x="2036851" y="158520"/>
                  <a:pt x="1994441" y="162765"/>
                  <a:pt x="1943550" y="162765"/>
                </a:cubicBezTo>
                <a:cubicBezTo>
                  <a:pt x="1896900" y="162765"/>
                  <a:pt x="1841768" y="171256"/>
                  <a:pt x="1778154" y="179747"/>
                </a:cubicBezTo>
                <a:cubicBezTo>
                  <a:pt x="1659407" y="192482"/>
                  <a:pt x="1523697" y="217954"/>
                  <a:pt x="1387987" y="264652"/>
                </a:cubicBezTo>
                <a:cubicBezTo>
                  <a:pt x="1248036" y="311349"/>
                  <a:pt x="1116567" y="375028"/>
                  <a:pt x="1002062" y="459932"/>
                </a:cubicBezTo>
                <a:cubicBezTo>
                  <a:pt x="887556" y="540593"/>
                  <a:pt x="790015" y="638233"/>
                  <a:pt x="722160" y="731629"/>
                </a:cubicBezTo>
                <a:cubicBezTo>
                  <a:pt x="705196" y="731629"/>
                  <a:pt x="705196" y="731629"/>
                  <a:pt x="705196" y="731629"/>
                </a:cubicBezTo>
                <a:cubicBezTo>
                  <a:pt x="688232" y="761344"/>
                  <a:pt x="667027" y="786816"/>
                  <a:pt x="645823" y="820778"/>
                </a:cubicBezTo>
                <a:cubicBezTo>
                  <a:pt x="637341" y="837759"/>
                  <a:pt x="624618" y="854740"/>
                  <a:pt x="616136" y="871721"/>
                </a:cubicBezTo>
                <a:cubicBezTo>
                  <a:pt x="603413" y="892947"/>
                  <a:pt x="594931" y="909928"/>
                  <a:pt x="582209" y="926909"/>
                </a:cubicBezTo>
                <a:lnTo>
                  <a:pt x="564843" y="961676"/>
                </a:lnTo>
                <a:lnTo>
                  <a:pt x="580239" y="945145"/>
                </a:lnTo>
                <a:cubicBezTo>
                  <a:pt x="639641" y="885726"/>
                  <a:pt x="702226" y="831611"/>
                  <a:pt x="767994" y="782802"/>
                </a:cubicBezTo>
                <a:lnTo>
                  <a:pt x="948170" y="662174"/>
                </a:lnTo>
                <a:lnTo>
                  <a:pt x="1014456" y="604126"/>
                </a:lnTo>
                <a:cubicBezTo>
                  <a:pt x="1306572" y="376115"/>
                  <a:pt x="1663189" y="255751"/>
                  <a:pt x="2048962" y="226015"/>
                </a:cubicBezTo>
                <a:lnTo>
                  <a:pt x="2177778" y="221134"/>
                </a:lnTo>
                <a:lnTo>
                  <a:pt x="2265961" y="209526"/>
                </a:lnTo>
                <a:cubicBezTo>
                  <a:pt x="2297794" y="206326"/>
                  <a:pt x="2331750" y="204193"/>
                  <a:pt x="2367827" y="204193"/>
                </a:cubicBezTo>
                <a:lnTo>
                  <a:pt x="2477883" y="200024"/>
                </a:lnTo>
                <a:lnTo>
                  <a:pt x="2460084" y="196065"/>
                </a:lnTo>
                <a:cubicBezTo>
                  <a:pt x="2443981" y="192482"/>
                  <a:pt x="2443981" y="192482"/>
                  <a:pt x="2443981" y="192482"/>
                </a:cubicBezTo>
                <a:cubicBezTo>
                  <a:pt x="2367644" y="183991"/>
                  <a:pt x="2367644" y="183991"/>
                  <a:pt x="2367644" y="183991"/>
                </a:cubicBezTo>
                <a:cubicBezTo>
                  <a:pt x="2270103" y="171256"/>
                  <a:pt x="2172561" y="158520"/>
                  <a:pt x="2075020" y="154275"/>
                </a:cubicBezTo>
                <a:close/>
                <a:moveTo>
                  <a:pt x="1158876" y="124718"/>
                </a:moveTo>
                <a:cubicBezTo>
                  <a:pt x="1158876" y="124718"/>
                  <a:pt x="1150400" y="128958"/>
                  <a:pt x="1141925" y="133198"/>
                </a:cubicBezTo>
                <a:cubicBezTo>
                  <a:pt x="1129211" y="137438"/>
                  <a:pt x="1112260" y="141678"/>
                  <a:pt x="1095309" y="154398"/>
                </a:cubicBezTo>
                <a:cubicBezTo>
                  <a:pt x="1078357" y="162879"/>
                  <a:pt x="1057168" y="171359"/>
                  <a:pt x="1031741" y="184079"/>
                </a:cubicBezTo>
                <a:cubicBezTo>
                  <a:pt x="1023266" y="192559"/>
                  <a:pt x="1010552" y="196799"/>
                  <a:pt x="997839" y="205279"/>
                </a:cubicBezTo>
                <a:cubicBezTo>
                  <a:pt x="985125" y="209519"/>
                  <a:pt x="976650" y="217999"/>
                  <a:pt x="963936" y="226480"/>
                </a:cubicBezTo>
                <a:cubicBezTo>
                  <a:pt x="938509" y="239200"/>
                  <a:pt x="917320" y="256159"/>
                  <a:pt x="896131" y="268880"/>
                </a:cubicBezTo>
                <a:cubicBezTo>
                  <a:pt x="874942" y="285840"/>
                  <a:pt x="853753" y="298560"/>
                  <a:pt x="836801" y="311281"/>
                </a:cubicBezTo>
                <a:cubicBezTo>
                  <a:pt x="819850" y="324000"/>
                  <a:pt x="807137" y="332480"/>
                  <a:pt x="798661" y="340960"/>
                </a:cubicBezTo>
                <a:cubicBezTo>
                  <a:pt x="790185" y="349440"/>
                  <a:pt x="785948" y="353680"/>
                  <a:pt x="785948" y="353680"/>
                </a:cubicBezTo>
                <a:cubicBezTo>
                  <a:pt x="756283" y="374881"/>
                  <a:pt x="735094" y="391841"/>
                  <a:pt x="718142" y="404561"/>
                </a:cubicBezTo>
                <a:cubicBezTo>
                  <a:pt x="701191" y="421521"/>
                  <a:pt x="688478" y="434242"/>
                  <a:pt x="680002" y="438482"/>
                </a:cubicBezTo>
                <a:cubicBezTo>
                  <a:pt x="663051" y="455441"/>
                  <a:pt x="658813" y="459681"/>
                  <a:pt x="663051" y="451202"/>
                </a:cubicBezTo>
                <a:cubicBezTo>
                  <a:pt x="667289" y="442722"/>
                  <a:pt x="684240" y="425761"/>
                  <a:pt x="701191" y="404561"/>
                </a:cubicBezTo>
                <a:cubicBezTo>
                  <a:pt x="722380" y="387601"/>
                  <a:pt x="747807" y="362161"/>
                  <a:pt x="773234" y="340960"/>
                </a:cubicBezTo>
                <a:cubicBezTo>
                  <a:pt x="794423" y="315521"/>
                  <a:pt x="824088" y="298560"/>
                  <a:pt x="841039" y="281600"/>
                </a:cubicBezTo>
                <a:cubicBezTo>
                  <a:pt x="862228" y="264640"/>
                  <a:pt x="874942" y="256159"/>
                  <a:pt x="874942" y="251920"/>
                </a:cubicBezTo>
                <a:cubicBezTo>
                  <a:pt x="874942" y="251920"/>
                  <a:pt x="866466" y="256159"/>
                  <a:pt x="836801" y="277360"/>
                </a:cubicBezTo>
                <a:cubicBezTo>
                  <a:pt x="824088" y="285840"/>
                  <a:pt x="807137" y="298560"/>
                  <a:pt x="781710" y="315521"/>
                </a:cubicBezTo>
                <a:cubicBezTo>
                  <a:pt x="760521" y="336720"/>
                  <a:pt x="735094" y="357921"/>
                  <a:pt x="701191" y="383360"/>
                </a:cubicBezTo>
                <a:cubicBezTo>
                  <a:pt x="701191" y="383360"/>
                  <a:pt x="718142" y="366401"/>
                  <a:pt x="747807" y="345200"/>
                </a:cubicBezTo>
                <a:cubicBezTo>
                  <a:pt x="760521" y="332480"/>
                  <a:pt x="777472" y="319760"/>
                  <a:pt x="794423" y="302800"/>
                </a:cubicBezTo>
                <a:cubicBezTo>
                  <a:pt x="811374" y="290080"/>
                  <a:pt x="832564" y="277360"/>
                  <a:pt x="853753" y="260399"/>
                </a:cubicBezTo>
                <a:cubicBezTo>
                  <a:pt x="862228" y="256159"/>
                  <a:pt x="870704" y="247680"/>
                  <a:pt x="879180" y="239200"/>
                </a:cubicBezTo>
                <a:cubicBezTo>
                  <a:pt x="891893" y="234960"/>
                  <a:pt x="900369" y="226480"/>
                  <a:pt x="908844" y="222239"/>
                </a:cubicBezTo>
                <a:cubicBezTo>
                  <a:pt x="930033" y="209519"/>
                  <a:pt x="946985" y="196799"/>
                  <a:pt x="963936" y="188320"/>
                </a:cubicBezTo>
                <a:cubicBezTo>
                  <a:pt x="980887" y="179839"/>
                  <a:pt x="993601" y="171359"/>
                  <a:pt x="1002076" y="167119"/>
                </a:cubicBezTo>
                <a:cubicBezTo>
                  <a:pt x="1010552" y="162879"/>
                  <a:pt x="1014790" y="158639"/>
                  <a:pt x="1014790" y="158639"/>
                </a:cubicBezTo>
                <a:cubicBezTo>
                  <a:pt x="1014790" y="158639"/>
                  <a:pt x="1052930" y="150158"/>
                  <a:pt x="1086833" y="137438"/>
                </a:cubicBezTo>
                <a:cubicBezTo>
                  <a:pt x="1103784" y="133198"/>
                  <a:pt x="1120735" y="133198"/>
                  <a:pt x="1133449" y="128958"/>
                </a:cubicBezTo>
                <a:cubicBezTo>
                  <a:pt x="1146162" y="124718"/>
                  <a:pt x="1158876" y="124718"/>
                  <a:pt x="1158876" y="124718"/>
                </a:cubicBezTo>
                <a:close/>
                <a:moveTo>
                  <a:pt x="2987675" y="107256"/>
                </a:moveTo>
                <a:cubicBezTo>
                  <a:pt x="3038554" y="124242"/>
                  <a:pt x="3068233" y="141230"/>
                  <a:pt x="3089432" y="153970"/>
                </a:cubicBezTo>
                <a:cubicBezTo>
                  <a:pt x="3110631" y="162463"/>
                  <a:pt x="3119111" y="166710"/>
                  <a:pt x="3119111" y="170956"/>
                </a:cubicBezTo>
                <a:lnTo>
                  <a:pt x="3120342" y="172703"/>
                </a:lnTo>
                <a:lnTo>
                  <a:pt x="3053327" y="137447"/>
                </a:lnTo>
                <a:cubicBezTo>
                  <a:pt x="3029809" y="125835"/>
                  <a:pt x="3007815" y="115749"/>
                  <a:pt x="2987675" y="107256"/>
                </a:cubicBezTo>
                <a:close/>
                <a:moveTo>
                  <a:pt x="2561607" y="66929"/>
                </a:moveTo>
                <a:lnTo>
                  <a:pt x="2565908" y="67247"/>
                </a:lnTo>
                <a:cubicBezTo>
                  <a:pt x="2572270" y="68309"/>
                  <a:pt x="2575450" y="69370"/>
                  <a:pt x="2575450" y="69370"/>
                </a:cubicBezTo>
                <a:close/>
                <a:moveTo>
                  <a:pt x="1992901" y="560"/>
                </a:moveTo>
                <a:cubicBezTo>
                  <a:pt x="2122167" y="3424"/>
                  <a:pt x="2260826" y="17117"/>
                  <a:pt x="2396801" y="37863"/>
                </a:cubicBezTo>
                <a:lnTo>
                  <a:pt x="2561607" y="66929"/>
                </a:lnTo>
                <a:lnTo>
                  <a:pt x="2537282" y="65125"/>
                </a:lnTo>
                <a:cubicBezTo>
                  <a:pt x="2516077" y="60880"/>
                  <a:pt x="2482150" y="56634"/>
                  <a:pt x="2452463" y="56634"/>
                </a:cubicBezTo>
                <a:cubicBezTo>
                  <a:pt x="2422777" y="52389"/>
                  <a:pt x="2388849" y="52389"/>
                  <a:pt x="2367644" y="48145"/>
                </a:cubicBezTo>
                <a:cubicBezTo>
                  <a:pt x="2354922" y="48145"/>
                  <a:pt x="2346440" y="48145"/>
                  <a:pt x="2337958" y="48145"/>
                </a:cubicBezTo>
                <a:cubicBezTo>
                  <a:pt x="2333717" y="48145"/>
                  <a:pt x="2329476" y="48145"/>
                  <a:pt x="2329476" y="48145"/>
                </a:cubicBezTo>
                <a:cubicBezTo>
                  <a:pt x="2427018" y="60880"/>
                  <a:pt x="2524559" y="73615"/>
                  <a:pt x="2626342" y="99087"/>
                </a:cubicBezTo>
                <a:cubicBezTo>
                  <a:pt x="2639065" y="99087"/>
                  <a:pt x="2651787" y="103332"/>
                  <a:pt x="2664510" y="107577"/>
                </a:cubicBezTo>
                <a:cubicBezTo>
                  <a:pt x="2698438" y="120313"/>
                  <a:pt x="2698438" y="120313"/>
                  <a:pt x="2698438" y="120313"/>
                </a:cubicBezTo>
                <a:cubicBezTo>
                  <a:pt x="2723883" y="128803"/>
                  <a:pt x="2749329" y="133048"/>
                  <a:pt x="2774775" y="141539"/>
                </a:cubicBezTo>
                <a:cubicBezTo>
                  <a:pt x="2821425" y="162765"/>
                  <a:pt x="2872316" y="175502"/>
                  <a:pt x="2918967" y="200973"/>
                </a:cubicBezTo>
                <a:lnTo>
                  <a:pt x="2983626" y="231432"/>
                </a:lnTo>
                <a:lnTo>
                  <a:pt x="3000774" y="234059"/>
                </a:lnTo>
                <a:cubicBezTo>
                  <a:pt x="3016160" y="237258"/>
                  <a:pt x="3027832" y="240458"/>
                  <a:pt x="3034199" y="242591"/>
                </a:cubicBezTo>
                <a:cubicBezTo>
                  <a:pt x="3051176" y="246858"/>
                  <a:pt x="3051176" y="246858"/>
                  <a:pt x="3025710" y="246858"/>
                </a:cubicBezTo>
                <a:lnTo>
                  <a:pt x="3014884" y="246858"/>
                </a:lnTo>
                <a:lnTo>
                  <a:pt x="3058918" y="268896"/>
                </a:lnTo>
                <a:cubicBezTo>
                  <a:pt x="3097086" y="290123"/>
                  <a:pt x="3097086" y="290123"/>
                  <a:pt x="3097086" y="290123"/>
                </a:cubicBezTo>
                <a:lnTo>
                  <a:pt x="3108244" y="298101"/>
                </a:lnTo>
                <a:lnTo>
                  <a:pt x="3191246" y="311887"/>
                </a:lnTo>
                <a:lnTo>
                  <a:pt x="3352411" y="352134"/>
                </a:lnTo>
                <a:lnTo>
                  <a:pt x="3330574" y="335518"/>
                </a:lnTo>
                <a:cubicBezTo>
                  <a:pt x="3308845" y="319592"/>
                  <a:pt x="3288706" y="304728"/>
                  <a:pt x="3271746" y="289865"/>
                </a:cubicBezTo>
                <a:cubicBezTo>
                  <a:pt x="3250547" y="277125"/>
                  <a:pt x="3233588" y="264385"/>
                  <a:pt x="3220868" y="251644"/>
                </a:cubicBezTo>
                <a:cubicBezTo>
                  <a:pt x="3203909" y="243151"/>
                  <a:pt x="3191189" y="234658"/>
                  <a:pt x="3178469" y="226164"/>
                </a:cubicBezTo>
                <a:cubicBezTo>
                  <a:pt x="3157270" y="209177"/>
                  <a:pt x="3144550" y="196437"/>
                  <a:pt x="3144550" y="192190"/>
                </a:cubicBezTo>
                <a:cubicBezTo>
                  <a:pt x="3131831" y="185820"/>
                  <a:pt x="3127591" y="182635"/>
                  <a:pt x="3125471" y="179981"/>
                </a:cubicBezTo>
                <a:lnTo>
                  <a:pt x="3120342" y="172703"/>
                </a:lnTo>
                <a:lnTo>
                  <a:pt x="3128121" y="176796"/>
                </a:lnTo>
                <a:cubicBezTo>
                  <a:pt x="3180589" y="205993"/>
                  <a:pt x="3237827" y="241028"/>
                  <a:pt x="3297186" y="281371"/>
                </a:cubicBezTo>
                <a:cubicBezTo>
                  <a:pt x="3326865" y="301543"/>
                  <a:pt x="3356809" y="323042"/>
                  <a:pt x="3386687" y="345669"/>
                </a:cubicBezTo>
                <a:lnTo>
                  <a:pt x="3414110" y="367541"/>
                </a:lnTo>
                <a:lnTo>
                  <a:pt x="3428393" y="371108"/>
                </a:lnTo>
                <a:cubicBezTo>
                  <a:pt x="3458095" y="379597"/>
                  <a:pt x="3479310" y="388085"/>
                  <a:pt x="3504768" y="396574"/>
                </a:cubicBezTo>
                <a:cubicBezTo>
                  <a:pt x="3530227" y="405062"/>
                  <a:pt x="3551442" y="417795"/>
                  <a:pt x="3572657" y="426284"/>
                </a:cubicBezTo>
                <a:cubicBezTo>
                  <a:pt x="3593873" y="434772"/>
                  <a:pt x="3615088" y="443261"/>
                  <a:pt x="3632060" y="455994"/>
                </a:cubicBezTo>
                <a:cubicBezTo>
                  <a:pt x="3649032" y="464482"/>
                  <a:pt x="3670248" y="472971"/>
                  <a:pt x="3687220" y="485703"/>
                </a:cubicBezTo>
                <a:cubicBezTo>
                  <a:pt x="3721164" y="502681"/>
                  <a:pt x="3755109" y="523902"/>
                  <a:pt x="3784810" y="540879"/>
                </a:cubicBezTo>
                <a:cubicBezTo>
                  <a:pt x="3818755" y="562100"/>
                  <a:pt x="3848456" y="583322"/>
                  <a:pt x="3878158" y="604543"/>
                </a:cubicBezTo>
                <a:cubicBezTo>
                  <a:pt x="3907859" y="625764"/>
                  <a:pt x="3941803" y="651230"/>
                  <a:pt x="3971505" y="680940"/>
                </a:cubicBezTo>
                <a:cubicBezTo>
                  <a:pt x="4005449" y="706405"/>
                  <a:pt x="4039394" y="736115"/>
                  <a:pt x="4073338" y="770069"/>
                </a:cubicBezTo>
                <a:cubicBezTo>
                  <a:pt x="4145470" y="837978"/>
                  <a:pt x="4230332" y="922863"/>
                  <a:pt x="4315193" y="1045947"/>
                </a:cubicBezTo>
                <a:cubicBezTo>
                  <a:pt x="4310950" y="1033214"/>
                  <a:pt x="4306707" y="1028970"/>
                  <a:pt x="4310950" y="1024725"/>
                </a:cubicBezTo>
                <a:cubicBezTo>
                  <a:pt x="4310950" y="1024725"/>
                  <a:pt x="4315193" y="1028970"/>
                  <a:pt x="4319436" y="1033214"/>
                </a:cubicBezTo>
                <a:cubicBezTo>
                  <a:pt x="4332165" y="1050191"/>
                  <a:pt x="4357624" y="1084145"/>
                  <a:pt x="4387325" y="1130832"/>
                </a:cubicBezTo>
                <a:cubicBezTo>
                  <a:pt x="4400054" y="1152053"/>
                  <a:pt x="4417026" y="1181763"/>
                  <a:pt x="4433999" y="1211473"/>
                </a:cubicBezTo>
                <a:cubicBezTo>
                  <a:pt x="4442485" y="1224206"/>
                  <a:pt x="4450971" y="1241183"/>
                  <a:pt x="4459457" y="1258160"/>
                </a:cubicBezTo>
                <a:cubicBezTo>
                  <a:pt x="4463700" y="1275137"/>
                  <a:pt x="4472186" y="1292114"/>
                  <a:pt x="4480672" y="1313336"/>
                </a:cubicBezTo>
                <a:cubicBezTo>
                  <a:pt x="4484915" y="1321824"/>
                  <a:pt x="4489158" y="1330313"/>
                  <a:pt x="4493401" y="1338801"/>
                </a:cubicBezTo>
                <a:cubicBezTo>
                  <a:pt x="4497645" y="1351534"/>
                  <a:pt x="4501888" y="1360023"/>
                  <a:pt x="4501888" y="1368511"/>
                </a:cubicBezTo>
                <a:cubicBezTo>
                  <a:pt x="4510374" y="1389732"/>
                  <a:pt x="4518860" y="1410954"/>
                  <a:pt x="4527346" y="1432175"/>
                </a:cubicBezTo>
                <a:cubicBezTo>
                  <a:pt x="4531589" y="1453396"/>
                  <a:pt x="4540075" y="1474618"/>
                  <a:pt x="4544318" y="1495839"/>
                </a:cubicBezTo>
                <a:cubicBezTo>
                  <a:pt x="4548561" y="1521305"/>
                  <a:pt x="4557047" y="1542526"/>
                  <a:pt x="4561290" y="1563747"/>
                </a:cubicBezTo>
                <a:cubicBezTo>
                  <a:pt x="4607964" y="1750495"/>
                  <a:pt x="4616450" y="1958464"/>
                  <a:pt x="4603721" y="2145212"/>
                </a:cubicBezTo>
                <a:cubicBezTo>
                  <a:pt x="4590992" y="2331960"/>
                  <a:pt x="4557047" y="2493242"/>
                  <a:pt x="4540075" y="2595104"/>
                </a:cubicBezTo>
                <a:cubicBezTo>
                  <a:pt x="4480672" y="2832783"/>
                  <a:pt x="4387325" y="3074707"/>
                  <a:pt x="4251547" y="3291164"/>
                </a:cubicBezTo>
                <a:cubicBezTo>
                  <a:pt x="4183658" y="3401515"/>
                  <a:pt x="4103040" y="3507622"/>
                  <a:pt x="4018179" y="3600996"/>
                </a:cubicBezTo>
                <a:cubicBezTo>
                  <a:pt x="3929074" y="3694370"/>
                  <a:pt x="3835727" y="3783499"/>
                  <a:pt x="3738137" y="3855652"/>
                </a:cubicBezTo>
                <a:cubicBezTo>
                  <a:pt x="3636303" y="3932049"/>
                  <a:pt x="3534470" y="3999957"/>
                  <a:pt x="3428393" y="4055132"/>
                </a:cubicBezTo>
                <a:cubicBezTo>
                  <a:pt x="3318074" y="4110308"/>
                  <a:pt x="3211997" y="4156995"/>
                  <a:pt x="3105921" y="4190949"/>
                </a:cubicBezTo>
                <a:cubicBezTo>
                  <a:pt x="2898011" y="4263102"/>
                  <a:pt x="2694344" y="4301300"/>
                  <a:pt x="2516135" y="4318277"/>
                </a:cubicBezTo>
                <a:cubicBezTo>
                  <a:pt x="2422788" y="4326766"/>
                  <a:pt x="2312468" y="4339498"/>
                  <a:pt x="2214878" y="4339498"/>
                </a:cubicBezTo>
                <a:cubicBezTo>
                  <a:pt x="2163961" y="4339498"/>
                  <a:pt x="2113044" y="4335254"/>
                  <a:pt x="2070614" y="4335254"/>
                </a:cubicBezTo>
                <a:cubicBezTo>
                  <a:pt x="2023940" y="4335254"/>
                  <a:pt x="1985752" y="4335254"/>
                  <a:pt x="1951808" y="4331010"/>
                </a:cubicBezTo>
                <a:cubicBezTo>
                  <a:pt x="1879676" y="4326766"/>
                  <a:pt x="1837245" y="4322521"/>
                  <a:pt x="1841488" y="4326766"/>
                </a:cubicBezTo>
                <a:cubicBezTo>
                  <a:pt x="1841488" y="4331010"/>
                  <a:pt x="1854217" y="4331010"/>
                  <a:pt x="1879676" y="4335254"/>
                </a:cubicBezTo>
                <a:lnTo>
                  <a:pt x="1917729" y="4341947"/>
                </a:lnTo>
                <a:lnTo>
                  <a:pt x="1798527" y="4326766"/>
                </a:lnTo>
                <a:cubicBezTo>
                  <a:pt x="1733290" y="4316155"/>
                  <a:pt x="1669644" y="4303422"/>
                  <a:pt x="1608120" y="4288567"/>
                </a:cubicBezTo>
                <a:cubicBezTo>
                  <a:pt x="1480828" y="4254613"/>
                  <a:pt x="1362022" y="4212170"/>
                  <a:pt x="1247460" y="4165483"/>
                </a:cubicBezTo>
                <a:cubicBezTo>
                  <a:pt x="1137140" y="4118796"/>
                  <a:pt x="1026821" y="4067865"/>
                  <a:pt x="924987" y="4008445"/>
                </a:cubicBezTo>
                <a:cubicBezTo>
                  <a:pt x="823154" y="3949026"/>
                  <a:pt x="725563" y="3889606"/>
                  <a:pt x="627973" y="3821698"/>
                </a:cubicBezTo>
                <a:cubicBezTo>
                  <a:pt x="746779" y="3923560"/>
                  <a:pt x="844369" y="3987224"/>
                  <a:pt x="924987" y="4033911"/>
                </a:cubicBezTo>
                <a:cubicBezTo>
                  <a:pt x="1005605" y="4080598"/>
                  <a:pt x="1069251" y="4110308"/>
                  <a:pt x="1128654" y="4140018"/>
                </a:cubicBezTo>
                <a:cubicBezTo>
                  <a:pt x="1154112" y="4152751"/>
                  <a:pt x="1183814" y="4165483"/>
                  <a:pt x="1209272" y="4178216"/>
                </a:cubicBezTo>
                <a:cubicBezTo>
                  <a:pt x="1238974" y="4190949"/>
                  <a:pt x="1268675" y="4203682"/>
                  <a:pt x="1298376" y="4216415"/>
                </a:cubicBezTo>
                <a:cubicBezTo>
                  <a:pt x="1357779" y="4237636"/>
                  <a:pt x="1429911" y="4263102"/>
                  <a:pt x="1523259" y="4288567"/>
                </a:cubicBezTo>
                <a:cubicBezTo>
                  <a:pt x="1472342" y="4280079"/>
                  <a:pt x="1421425" y="4263102"/>
                  <a:pt x="1366265" y="4250369"/>
                </a:cubicBezTo>
                <a:cubicBezTo>
                  <a:pt x="1315349" y="4233392"/>
                  <a:pt x="1260189" y="4220659"/>
                  <a:pt x="1209272" y="4199437"/>
                </a:cubicBezTo>
                <a:cubicBezTo>
                  <a:pt x="1154112" y="4178216"/>
                  <a:pt x="1103196" y="4156995"/>
                  <a:pt x="1048036" y="4135773"/>
                </a:cubicBezTo>
                <a:cubicBezTo>
                  <a:pt x="997119" y="4110308"/>
                  <a:pt x="946202" y="4084842"/>
                  <a:pt x="895286" y="4055132"/>
                </a:cubicBezTo>
                <a:cubicBezTo>
                  <a:pt x="687376" y="3940537"/>
                  <a:pt x="492195" y="3783499"/>
                  <a:pt x="339445" y="3588263"/>
                </a:cubicBezTo>
                <a:cubicBezTo>
                  <a:pt x="186695" y="3397271"/>
                  <a:pt x="80618" y="3168080"/>
                  <a:pt x="33944" y="2934646"/>
                </a:cubicBezTo>
                <a:cubicBezTo>
                  <a:pt x="33944" y="2934646"/>
                  <a:pt x="33944" y="2934646"/>
                  <a:pt x="29701" y="2913424"/>
                </a:cubicBezTo>
                <a:cubicBezTo>
                  <a:pt x="29701" y="2913424"/>
                  <a:pt x="29701" y="2913424"/>
                  <a:pt x="25458" y="2892203"/>
                </a:cubicBezTo>
                <a:cubicBezTo>
                  <a:pt x="21215" y="2879470"/>
                  <a:pt x="21215" y="2866737"/>
                  <a:pt x="16972" y="2849760"/>
                </a:cubicBezTo>
                <a:cubicBezTo>
                  <a:pt x="16972" y="2837028"/>
                  <a:pt x="12729" y="2820051"/>
                  <a:pt x="12729" y="2807318"/>
                </a:cubicBezTo>
                <a:cubicBezTo>
                  <a:pt x="8486" y="2794585"/>
                  <a:pt x="8486" y="2777608"/>
                  <a:pt x="8486" y="2764875"/>
                </a:cubicBezTo>
                <a:cubicBezTo>
                  <a:pt x="4243" y="2735165"/>
                  <a:pt x="4243" y="2709700"/>
                  <a:pt x="0" y="2679990"/>
                </a:cubicBezTo>
                <a:cubicBezTo>
                  <a:pt x="0" y="2654524"/>
                  <a:pt x="0" y="2624814"/>
                  <a:pt x="0" y="2599349"/>
                </a:cubicBezTo>
                <a:cubicBezTo>
                  <a:pt x="0" y="2569639"/>
                  <a:pt x="0" y="2544173"/>
                  <a:pt x="4243" y="2518708"/>
                </a:cubicBezTo>
                <a:cubicBezTo>
                  <a:pt x="4243" y="2488998"/>
                  <a:pt x="4243" y="2463532"/>
                  <a:pt x="8486" y="2438066"/>
                </a:cubicBezTo>
                <a:cubicBezTo>
                  <a:pt x="12729" y="2412601"/>
                  <a:pt x="16972" y="2387135"/>
                  <a:pt x="16972" y="2361670"/>
                </a:cubicBezTo>
                <a:cubicBezTo>
                  <a:pt x="21215" y="2348937"/>
                  <a:pt x="21215" y="2336204"/>
                  <a:pt x="21215" y="2323471"/>
                </a:cubicBezTo>
                <a:cubicBezTo>
                  <a:pt x="25458" y="2310738"/>
                  <a:pt x="29701" y="2298006"/>
                  <a:pt x="29701" y="2285273"/>
                </a:cubicBezTo>
                <a:cubicBezTo>
                  <a:pt x="29701" y="2289517"/>
                  <a:pt x="33944" y="2251319"/>
                  <a:pt x="38187" y="2208876"/>
                </a:cubicBezTo>
                <a:lnTo>
                  <a:pt x="77384" y="2093318"/>
                </a:lnTo>
                <a:lnTo>
                  <a:pt x="76905" y="2103300"/>
                </a:lnTo>
                <a:cubicBezTo>
                  <a:pt x="76375" y="2160067"/>
                  <a:pt x="78497" y="2217365"/>
                  <a:pt x="84861" y="2272540"/>
                </a:cubicBezTo>
                <a:cubicBezTo>
                  <a:pt x="89104" y="2298006"/>
                  <a:pt x="89104" y="2323471"/>
                  <a:pt x="93347" y="2348937"/>
                </a:cubicBezTo>
                <a:cubicBezTo>
                  <a:pt x="101833" y="2374402"/>
                  <a:pt x="106076" y="2399868"/>
                  <a:pt x="110319" y="2421089"/>
                </a:cubicBezTo>
                <a:cubicBezTo>
                  <a:pt x="114563" y="2472021"/>
                  <a:pt x="127292" y="2510219"/>
                  <a:pt x="135778" y="2544173"/>
                </a:cubicBezTo>
                <a:cubicBezTo>
                  <a:pt x="140021" y="2565394"/>
                  <a:pt x="144264" y="2582372"/>
                  <a:pt x="152750" y="2603593"/>
                </a:cubicBezTo>
                <a:cubicBezTo>
                  <a:pt x="156993" y="2624814"/>
                  <a:pt x="165479" y="2646036"/>
                  <a:pt x="173965" y="2667257"/>
                </a:cubicBezTo>
                <a:cubicBezTo>
                  <a:pt x="178208" y="2688478"/>
                  <a:pt x="186695" y="2709700"/>
                  <a:pt x="195181" y="2730921"/>
                </a:cubicBezTo>
                <a:cubicBezTo>
                  <a:pt x="199424" y="2756387"/>
                  <a:pt x="212153" y="2777608"/>
                  <a:pt x="220639" y="2798829"/>
                </a:cubicBezTo>
                <a:cubicBezTo>
                  <a:pt x="237611" y="2845516"/>
                  <a:pt x="258827" y="2892203"/>
                  <a:pt x="280042" y="2938890"/>
                </a:cubicBezTo>
                <a:lnTo>
                  <a:pt x="292291" y="2962674"/>
                </a:lnTo>
                <a:lnTo>
                  <a:pt x="301257" y="2994066"/>
                </a:lnTo>
                <a:cubicBezTo>
                  <a:pt x="309743" y="3011043"/>
                  <a:pt x="313986" y="3028020"/>
                  <a:pt x="318229" y="3044997"/>
                </a:cubicBezTo>
                <a:cubicBezTo>
                  <a:pt x="335202" y="3083195"/>
                  <a:pt x="343688" y="3112905"/>
                  <a:pt x="360660" y="3146859"/>
                </a:cubicBezTo>
                <a:cubicBezTo>
                  <a:pt x="415820" y="3269943"/>
                  <a:pt x="470980" y="3359073"/>
                  <a:pt x="526139" y="3431225"/>
                </a:cubicBezTo>
                <a:cubicBezTo>
                  <a:pt x="538869" y="3448202"/>
                  <a:pt x="551598" y="3465179"/>
                  <a:pt x="564327" y="3482156"/>
                </a:cubicBezTo>
                <a:cubicBezTo>
                  <a:pt x="577056" y="3499133"/>
                  <a:pt x="585542" y="3511866"/>
                  <a:pt x="598271" y="3528843"/>
                </a:cubicBezTo>
                <a:cubicBezTo>
                  <a:pt x="623730" y="3554309"/>
                  <a:pt x="644945" y="3584019"/>
                  <a:pt x="666160" y="3605240"/>
                </a:cubicBezTo>
                <a:cubicBezTo>
                  <a:pt x="687376" y="3630706"/>
                  <a:pt x="704348" y="3651927"/>
                  <a:pt x="725563" y="3673148"/>
                </a:cubicBezTo>
                <a:cubicBezTo>
                  <a:pt x="746779" y="3690125"/>
                  <a:pt x="763751" y="3711347"/>
                  <a:pt x="784966" y="3728324"/>
                </a:cubicBezTo>
                <a:cubicBezTo>
                  <a:pt x="801938" y="3749545"/>
                  <a:pt x="823154" y="3766522"/>
                  <a:pt x="844369" y="3783499"/>
                </a:cubicBezTo>
                <a:cubicBezTo>
                  <a:pt x="865584" y="3804721"/>
                  <a:pt x="891043" y="3821698"/>
                  <a:pt x="916501" y="3842919"/>
                </a:cubicBezTo>
                <a:cubicBezTo>
                  <a:pt x="929230" y="3851408"/>
                  <a:pt x="941959" y="3859896"/>
                  <a:pt x="958932" y="3872629"/>
                </a:cubicBezTo>
                <a:cubicBezTo>
                  <a:pt x="971661" y="3881117"/>
                  <a:pt x="988633" y="3889606"/>
                  <a:pt x="1005605" y="3902339"/>
                </a:cubicBezTo>
                <a:cubicBezTo>
                  <a:pt x="1039550" y="3923560"/>
                  <a:pt x="1077737" y="3940537"/>
                  <a:pt x="1115925" y="3966003"/>
                </a:cubicBezTo>
                <a:cubicBezTo>
                  <a:pt x="1137140" y="3976614"/>
                  <a:pt x="1159681" y="3987490"/>
                  <a:pt x="1183747" y="3998498"/>
                </a:cubicBezTo>
                <a:lnTo>
                  <a:pt x="1256983" y="4030173"/>
                </a:lnTo>
                <a:lnTo>
                  <a:pt x="1173025" y="3971611"/>
                </a:lnTo>
                <a:cubicBezTo>
                  <a:pt x="1136447" y="3944216"/>
                  <a:pt x="1100664" y="3915560"/>
                  <a:pt x="1065676" y="3885844"/>
                </a:cubicBezTo>
                <a:lnTo>
                  <a:pt x="1056549" y="3876557"/>
                </a:lnTo>
                <a:lnTo>
                  <a:pt x="1021583" y="3852933"/>
                </a:lnTo>
                <a:cubicBezTo>
                  <a:pt x="939838" y="3795436"/>
                  <a:pt x="834822" y="3713469"/>
                  <a:pt x="729806" y="3605240"/>
                </a:cubicBezTo>
                <a:cubicBezTo>
                  <a:pt x="712834" y="3584019"/>
                  <a:pt x="691619" y="3567042"/>
                  <a:pt x="674646" y="3550065"/>
                </a:cubicBezTo>
                <a:cubicBezTo>
                  <a:pt x="657674" y="3528843"/>
                  <a:pt x="640702" y="3507622"/>
                  <a:pt x="623730" y="3486401"/>
                </a:cubicBezTo>
                <a:cubicBezTo>
                  <a:pt x="606758" y="3465179"/>
                  <a:pt x="589785" y="3448202"/>
                  <a:pt x="572813" y="3422737"/>
                </a:cubicBezTo>
                <a:cubicBezTo>
                  <a:pt x="555841" y="3401515"/>
                  <a:pt x="543112" y="3380294"/>
                  <a:pt x="526139" y="3359073"/>
                </a:cubicBezTo>
                <a:cubicBezTo>
                  <a:pt x="526139" y="3359073"/>
                  <a:pt x="526139" y="3359073"/>
                  <a:pt x="500681" y="3325118"/>
                </a:cubicBezTo>
                <a:cubicBezTo>
                  <a:pt x="500681" y="3325118"/>
                  <a:pt x="500681" y="3325118"/>
                  <a:pt x="479466" y="3291164"/>
                </a:cubicBezTo>
                <a:cubicBezTo>
                  <a:pt x="479466" y="3291164"/>
                  <a:pt x="479466" y="3291164"/>
                  <a:pt x="437035" y="3219012"/>
                </a:cubicBezTo>
                <a:cubicBezTo>
                  <a:pt x="403091" y="3176569"/>
                  <a:pt x="377632" y="3125638"/>
                  <a:pt x="352174" y="3078951"/>
                </a:cubicBezTo>
                <a:lnTo>
                  <a:pt x="292291" y="2962674"/>
                </a:lnTo>
                <a:lnTo>
                  <a:pt x="284285" y="2934646"/>
                </a:lnTo>
                <a:cubicBezTo>
                  <a:pt x="280042" y="2913424"/>
                  <a:pt x="275799" y="2892203"/>
                  <a:pt x="271556" y="2870982"/>
                </a:cubicBezTo>
                <a:cubicBezTo>
                  <a:pt x="267313" y="2854005"/>
                  <a:pt x="263070" y="2828539"/>
                  <a:pt x="258827" y="2807318"/>
                </a:cubicBezTo>
                <a:lnTo>
                  <a:pt x="255241" y="2778626"/>
                </a:lnTo>
                <a:lnTo>
                  <a:pt x="288528" y="2862493"/>
                </a:lnTo>
                <a:cubicBezTo>
                  <a:pt x="360660" y="3019531"/>
                  <a:pt x="449764" y="3168080"/>
                  <a:pt x="543112" y="3308141"/>
                </a:cubicBezTo>
                <a:cubicBezTo>
                  <a:pt x="591907" y="3378172"/>
                  <a:pt x="643884" y="3442897"/>
                  <a:pt x="696923" y="3502847"/>
                </a:cubicBezTo>
                <a:lnTo>
                  <a:pt x="855036" y="3666766"/>
                </a:lnTo>
                <a:lnTo>
                  <a:pt x="705196" y="3474055"/>
                </a:lnTo>
                <a:lnTo>
                  <a:pt x="612555" y="3320045"/>
                </a:lnTo>
                <a:lnTo>
                  <a:pt x="611774" y="3319119"/>
                </a:lnTo>
                <a:lnTo>
                  <a:pt x="596137" y="3302583"/>
                </a:lnTo>
                <a:cubicBezTo>
                  <a:pt x="466726" y="3150504"/>
                  <a:pt x="365837" y="2981518"/>
                  <a:pt x="308122" y="2798421"/>
                </a:cubicBezTo>
                <a:lnTo>
                  <a:pt x="303834" y="2779611"/>
                </a:lnTo>
                <a:lnTo>
                  <a:pt x="265191" y="2682642"/>
                </a:lnTo>
                <a:cubicBezTo>
                  <a:pt x="246097" y="2631181"/>
                  <a:pt x="229125" y="2580249"/>
                  <a:pt x="216396" y="2531440"/>
                </a:cubicBezTo>
                <a:lnTo>
                  <a:pt x="208681" y="2503660"/>
                </a:lnTo>
                <a:lnTo>
                  <a:pt x="212153" y="2455044"/>
                </a:lnTo>
                <a:cubicBezTo>
                  <a:pt x="216396" y="2433822"/>
                  <a:pt x="216396" y="2412601"/>
                  <a:pt x="220639" y="2387135"/>
                </a:cubicBezTo>
                <a:cubicBezTo>
                  <a:pt x="220639" y="2378647"/>
                  <a:pt x="220639" y="2365914"/>
                  <a:pt x="224882" y="2353181"/>
                </a:cubicBezTo>
                <a:cubicBezTo>
                  <a:pt x="224882" y="2344693"/>
                  <a:pt x="229125" y="2331960"/>
                  <a:pt x="229125" y="2319227"/>
                </a:cubicBezTo>
                <a:cubicBezTo>
                  <a:pt x="233368" y="2293761"/>
                  <a:pt x="237611" y="2272540"/>
                  <a:pt x="241854" y="2247074"/>
                </a:cubicBezTo>
                <a:lnTo>
                  <a:pt x="251122" y="2211754"/>
                </a:lnTo>
                <a:lnTo>
                  <a:pt x="235512" y="1977607"/>
                </a:lnTo>
                <a:cubicBezTo>
                  <a:pt x="233922" y="1894294"/>
                  <a:pt x="236307" y="1812042"/>
                  <a:pt x="242536" y="1731515"/>
                </a:cubicBezTo>
                <a:lnTo>
                  <a:pt x="247982" y="1688837"/>
                </a:lnTo>
                <a:lnTo>
                  <a:pt x="243976" y="1695850"/>
                </a:lnTo>
                <a:cubicBezTo>
                  <a:pt x="241854" y="1699564"/>
                  <a:pt x="241854" y="1699564"/>
                  <a:pt x="241854" y="1699564"/>
                </a:cubicBezTo>
                <a:cubicBezTo>
                  <a:pt x="201545" y="1775961"/>
                  <a:pt x="163358" y="1856602"/>
                  <a:pt x="128883" y="1941487"/>
                </a:cubicBezTo>
                <a:lnTo>
                  <a:pt x="77384" y="2093318"/>
                </a:lnTo>
                <a:lnTo>
                  <a:pt x="84861" y="1937243"/>
                </a:lnTo>
                <a:cubicBezTo>
                  <a:pt x="97590" y="1835381"/>
                  <a:pt x="118806" y="1742007"/>
                  <a:pt x="135778" y="1682587"/>
                </a:cubicBezTo>
                <a:cubicBezTo>
                  <a:pt x="156993" y="1623167"/>
                  <a:pt x="169722" y="1597702"/>
                  <a:pt x="169722" y="1623167"/>
                </a:cubicBezTo>
                <a:cubicBezTo>
                  <a:pt x="173965" y="1597702"/>
                  <a:pt x="182451" y="1576480"/>
                  <a:pt x="190938" y="1555259"/>
                </a:cubicBezTo>
                <a:cubicBezTo>
                  <a:pt x="199424" y="1534038"/>
                  <a:pt x="203667" y="1512816"/>
                  <a:pt x="212153" y="1491595"/>
                </a:cubicBezTo>
                <a:cubicBezTo>
                  <a:pt x="220639" y="1470374"/>
                  <a:pt x="229125" y="1449152"/>
                  <a:pt x="241854" y="1427931"/>
                </a:cubicBezTo>
                <a:cubicBezTo>
                  <a:pt x="250340" y="1406709"/>
                  <a:pt x="258827" y="1385488"/>
                  <a:pt x="267313" y="1364267"/>
                </a:cubicBezTo>
                <a:lnTo>
                  <a:pt x="274271" y="1352087"/>
                </a:lnTo>
                <a:lnTo>
                  <a:pt x="284150" y="1304470"/>
                </a:lnTo>
                <a:cubicBezTo>
                  <a:pt x="291439" y="1273692"/>
                  <a:pt x="300186" y="1241057"/>
                  <a:pt x="310789" y="1207095"/>
                </a:cubicBezTo>
                <a:cubicBezTo>
                  <a:pt x="353198" y="1075492"/>
                  <a:pt x="416812" y="926909"/>
                  <a:pt x="493149" y="799551"/>
                </a:cubicBezTo>
                <a:cubicBezTo>
                  <a:pt x="514354" y="769835"/>
                  <a:pt x="531317" y="740119"/>
                  <a:pt x="552522" y="710403"/>
                </a:cubicBezTo>
                <a:cubicBezTo>
                  <a:pt x="573727" y="680685"/>
                  <a:pt x="590691" y="655214"/>
                  <a:pt x="611895" y="629742"/>
                </a:cubicBezTo>
                <a:cubicBezTo>
                  <a:pt x="650064" y="578799"/>
                  <a:pt x="688232" y="536347"/>
                  <a:pt x="717919" y="506631"/>
                </a:cubicBezTo>
                <a:cubicBezTo>
                  <a:pt x="734882" y="489649"/>
                  <a:pt x="747605" y="476914"/>
                  <a:pt x="764569" y="459932"/>
                </a:cubicBezTo>
                <a:cubicBezTo>
                  <a:pt x="785774" y="447197"/>
                  <a:pt x="802737" y="434461"/>
                  <a:pt x="819701" y="417480"/>
                </a:cubicBezTo>
                <a:cubicBezTo>
                  <a:pt x="832424" y="408990"/>
                  <a:pt x="840906" y="404744"/>
                  <a:pt x="849388" y="396254"/>
                </a:cubicBezTo>
                <a:cubicBezTo>
                  <a:pt x="857870" y="387763"/>
                  <a:pt x="870593" y="379273"/>
                  <a:pt x="879074" y="375028"/>
                </a:cubicBezTo>
                <a:cubicBezTo>
                  <a:pt x="900279" y="358048"/>
                  <a:pt x="921484" y="345312"/>
                  <a:pt x="942688" y="328330"/>
                </a:cubicBezTo>
                <a:cubicBezTo>
                  <a:pt x="1035989" y="273142"/>
                  <a:pt x="1137772" y="217954"/>
                  <a:pt x="1243795" y="175502"/>
                </a:cubicBezTo>
                <a:cubicBezTo>
                  <a:pt x="1273482" y="162765"/>
                  <a:pt x="1298927" y="154275"/>
                  <a:pt x="1328614" y="145785"/>
                </a:cubicBezTo>
                <a:cubicBezTo>
                  <a:pt x="1341337" y="141539"/>
                  <a:pt x="1358301" y="133048"/>
                  <a:pt x="1371023" y="128803"/>
                </a:cubicBezTo>
                <a:cubicBezTo>
                  <a:pt x="1413433" y="116068"/>
                  <a:pt x="1413433" y="116068"/>
                  <a:pt x="1413433" y="116068"/>
                </a:cubicBezTo>
                <a:cubicBezTo>
                  <a:pt x="1443119" y="111823"/>
                  <a:pt x="1468565" y="99087"/>
                  <a:pt x="1498252" y="94841"/>
                </a:cubicBezTo>
                <a:cubicBezTo>
                  <a:pt x="1527938" y="90597"/>
                  <a:pt x="1557625" y="82106"/>
                  <a:pt x="1587311" y="77860"/>
                </a:cubicBezTo>
                <a:cubicBezTo>
                  <a:pt x="1612757" y="69370"/>
                  <a:pt x="1642443" y="65125"/>
                  <a:pt x="1672130" y="60880"/>
                </a:cubicBezTo>
                <a:cubicBezTo>
                  <a:pt x="1701817" y="60880"/>
                  <a:pt x="1727262" y="52389"/>
                  <a:pt x="1756949" y="52389"/>
                </a:cubicBezTo>
                <a:cubicBezTo>
                  <a:pt x="1782394" y="48145"/>
                  <a:pt x="1812081" y="48145"/>
                  <a:pt x="1837527" y="43899"/>
                </a:cubicBezTo>
                <a:cubicBezTo>
                  <a:pt x="1867213" y="43899"/>
                  <a:pt x="1892659" y="39654"/>
                  <a:pt x="1918105" y="39654"/>
                </a:cubicBezTo>
                <a:cubicBezTo>
                  <a:pt x="1930827" y="39654"/>
                  <a:pt x="1956273" y="35408"/>
                  <a:pt x="1985960" y="35408"/>
                </a:cubicBezTo>
                <a:cubicBezTo>
                  <a:pt x="1998682" y="35408"/>
                  <a:pt x="2015646" y="31163"/>
                  <a:pt x="2032610" y="31163"/>
                </a:cubicBezTo>
                <a:cubicBezTo>
                  <a:pt x="2049574" y="31163"/>
                  <a:pt x="2066538" y="31163"/>
                  <a:pt x="2079261" y="31163"/>
                </a:cubicBezTo>
                <a:cubicBezTo>
                  <a:pt x="2142875" y="31163"/>
                  <a:pt x="2193766" y="31163"/>
                  <a:pt x="2164079" y="22672"/>
                </a:cubicBezTo>
                <a:cubicBezTo>
                  <a:pt x="2121670" y="22672"/>
                  <a:pt x="2087742" y="18428"/>
                  <a:pt x="2053815" y="18428"/>
                </a:cubicBezTo>
                <a:cubicBezTo>
                  <a:pt x="2019887" y="18428"/>
                  <a:pt x="1990200" y="18428"/>
                  <a:pt x="1960514" y="18428"/>
                </a:cubicBezTo>
                <a:cubicBezTo>
                  <a:pt x="1930827" y="22672"/>
                  <a:pt x="1901141" y="18428"/>
                  <a:pt x="1875695" y="22672"/>
                </a:cubicBezTo>
                <a:cubicBezTo>
                  <a:pt x="1846009" y="22672"/>
                  <a:pt x="1820563" y="26918"/>
                  <a:pt x="1790876" y="26918"/>
                </a:cubicBezTo>
                <a:cubicBezTo>
                  <a:pt x="1739985" y="26918"/>
                  <a:pt x="1684853" y="35408"/>
                  <a:pt x="1625480" y="43899"/>
                </a:cubicBezTo>
                <a:cubicBezTo>
                  <a:pt x="1595793" y="48145"/>
                  <a:pt x="1561866" y="52389"/>
                  <a:pt x="1527938" y="60880"/>
                </a:cubicBezTo>
                <a:cubicBezTo>
                  <a:pt x="1510974" y="60880"/>
                  <a:pt x="1494011" y="65125"/>
                  <a:pt x="1477047" y="69370"/>
                </a:cubicBezTo>
                <a:cubicBezTo>
                  <a:pt x="1460083" y="73615"/>
                  <a:pt x="1438878" y="77860"/>
                  <a:pt x="1421915" y="82106"/>
                </a:cubicBezTo>
                <a:cubicBezTo>
                  <a:pt x="1481288" y="48145"/>
                  <a:pt x="1650925" y="9937"/>
                  <a:pt x="1867213" y="1446"/>
                </a:cubicBezTo>
                <a:cubicBezTo>
                  <a:pt x="1907767" y="-146"/>
                  <a:pt x="1949812" y="-395"/>
                  <a:pt x="1992901" y="56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32" name="Picture Placeholder 31"/>
          <p:cNvSpPr>
            <a:spLocks noGrp="1"/>
          </p:cNvSpPr>
          <p:nvPr>
            <p:ph type="pic" sz="quarter" idx="11"/>
          </p:nvPr>
        </p:nvSpPr>
        <p:spPr>
          <a:xfrm>
            <a:off x="986052" y="2683009"/>
            <a:ext cx="1715586" cy="1599287"/>
          </a:xfrm>
          <a:custGeom>
            <a:avLst/>
            <a:gdLst>
              <a:gd name="connsiteX0" fmla="*/ 1917729 w 4668720"/>
              <a:gd name="connsiteY0" fmla="*/ 4341947 h 4352231"/>
              <a:gd name="connsiteX1" fmla="*/ 1998481 w 4668720"/>
              <a:gd name="connsiteY1" fmla="*/ 4352231 h 4352231"/>
              <a:gd name="connsiteX2" fmla="*/ 1927940 w 4668720"/>
              <a:gd name="connsiteY2" fmla="*/ 4343743 h 4352231"/>
              <a:gd name="connsiteX3" fmla="*/ 3040096 w 4668720"/>
              <a:gd name="connsiteY3" fmla="*/ 4053684 h 4352231"/>
              <a:gd name="connsiteX4" fmla="*/ 2968559 w 4668720"/>
              <a:gd name="connsiteY4" fmla="*/ 4072046 h 4352231"/>
              <a:gd name="connsiteX5" fmla="*/ 2910976 w 4668720"/>
              <a:gd name="connsiteY5" fmla="*/ 4097885 h 4352231"/>
              <a:gd name="connsiteX6" fmla="*/ 3010226 w 4668720"/>
              <a:gd name="connsiteY6" fmla="*/ 4067771 h 4352231"/>
              <a:gd name="connsiteX7" fmla="*/ 3029231 w 4668720"/>
              <a:gd name="connsiteY7" fmla="*/ 4059899 h 4352231"/>
              <a:gd name="connsiteX8" fmla="*/ 1048712 w 4668720"/>
              <a:gd name="connsiteY8" fmla="*/ 3762731 h 4352231"/>
              <a:gd name="connsiteX9" fmla="*/ 1055440 w 4668720"/>
              <a:gd name="connsiteY9" fmla="*/ 3763141 h 4352231"/>
              <a:gd name="connsiteX10" fmla="*/ 1060938 w 4668720"/>
              <a:gd name="connsiteY10" fmla="*/ 3770318 h 4352231"/>
              <a:gd name="connsiteX11" fmla="*/ 1062495 w 4668720"/>
              <a:gd name="connsiteY11" fmla="*/ 3772775 h 4352231"/>
              <a:gd name="connsiteX12" fmla="*/ 1019025 w 4668720"/>
              <a:gd name="connsiteY12" fmla="*/ 3699053 h 4352231"/>
              <a:gd name="connsiteX13" fmla="*/ 1050582 w 4668720"/>
              <a:gd name="connsiteY13" fmla="*/ 3730114 h 4352231"/>
              <a:gd name="connsiteX14" fmla="*/ 1052953 w 4668720"/>
              <a:gd name="connsiteY14" fmla="*/ 3733015 h 4352231"/>
              <a:gd name="connsiteX15" fmla="*/ 1060706 w 4668720"/>
              <a:gd name="connsiteY15" fmla="*/ 3763461 h 4352231"/>
              <a:gd name="connsiteX16" fmla="*/ 1055440 w 4668720"/>
              <a:gd name="connsiteY16" fmla="*/ 3763141 h 4352231"/>
              <a:gd name="connsiteX17" fmla="*/ 1046592 w 4668720"/>
              <a:gd name="connsiteY17" fmla="*/ 3751588 h 4352231"/>
              <a:gd name="connsiteX18" fmla="*/ 1019025 w 4668720"/>
              <a:gd name="connsiteY18" fmla="*/ 3699053 h 4352231"/>
              <a:gd name="connsiteX19" fmla="*/ 790005 w 4668720"/>
              <a:gd name="connsiteY19" fmla="*/ 3497324 h 4352231"/>
              <a:gd name="connsiteX20" fmla="*/ 815460 w 4668720"/>
              <a:gd name="connsiteY20" fmla="*/ 3529243 h 4352231"/>
              <a:gd name="connsiteX21" fmla="*/ 862111 w 4668720"/>
              <a:gd name="connsiteY21" fmla="*/ 3580186 h 4352231"/>
              <a:gd name="connsiteX22" fmla="*/ 908761 w 4668720"/>
              <a:gd name="connsiteY22" fmla="*/ 3635374 h 4352231"/>
              <a:gd name="connsiteX23" fmla="*/ 968134 w 4668720"/>
              <a:gd name="connsiteY23" fmla="*/ 3694808 h 4352231"/>
              <a:gd name="connsiteX24" fmla="*/ 1006303 w 4668720"/>
              <a:gd name="connsiteY24" fmla="*/ 3733015 h 4352231"/>
              <a:gd name="connsiteX25" fmla="*/ 1048712 w 4668720"/>
              <a:gd name="connsiteY25" fmla="*/ 3775467 h 4352231"/>
              <a:gd name="connsiteX26" fmla="*/ 1069121 w 4668720"/>
              <a:gd name="connsiteY26" fmla="*/ 3783228 h 4352231"/>
              <a:gd name="connsiteX27" fmla="*/ 1062495 w 4668720"/>
              <a:gd name="connsiteY27" fmla="*/ 3772775 h 4352231"/>
              <a:gd name="connsiteX28" fmla="*/ 1234319 w 4668720"/>
              <a:gd name="connsiteY28" fmla="*/ 3897982 h 4352231"/>
              <a:gd name="connsiteX29" fmla="*/ 1261036 w 4668720"/>
              <a:gd name="connsiteY29" fmla="*/ 3913115 h 4352231"/>
              <a:gd name="connsiteX30" fmla="*/ 1328614 w 4668720"/>
              <a:gd name="connsiteY30" fmla="*/ 3962258 h 4352231"/>
              <a:gd name="connsiteX31" fmla="*/ 1400710 w 4668720"/>
              <a:gd name="connsiteY31" fmla="*/ 4008956 h 4352231"/>
              <a:gd name="connsiteX32" fmla="*/ 1472806 w 4668720"/>
              <a:gd name="connsiteY32" fmla="*/ 4051408 h 4352231"/>
              <a:gd name="connsiteX33" fmla="*/ 1540661 w 4668720"/>
              <a:gd name="connsiteY33" fmla="*/ 4085370 h 4352231"/>
              <a:gd name="connsiteX34" fmla="*/ 1608516 w 4668720"/>
              <a:gd name="connsiteY34" fmla="*/ 4115087 h 4352231"/>
              <a:gd name="connsiteX35" fmla="*/ 1642443 w 4668720"/>
              <a:gd name="connsiteY35" fmla="*/ 4132068 h 4352231"/>
              <a:gd name="connsiteX36" fmla="*/ 1672130 w 4668720"/>
              <a:gd name="connsiteY36" fmla="*/ 4144803 h 4352231"/>
              <a:gd name="connsiteX37" fmla="*/ 1703025 w 4668720"/>
              <a:gd name="connsiteY37" fmla="*/ 4157174 h 4352231"/>
              <a:gd name="connsiteX38" fmla="*/ 1819212 w 4668720"/>
              <a:gd name="connsiteY38" fmla="*/ 4175166 h 4352231"/>
              <a:gd name="connsiteX39" fmla="*/ 1973023 w 4668720"/>
              <a:gd name="connsiteY39" fmla="*/ 4190949 h 4352231"/>
              <a:gd name="connsiteX40" fmla="*/ 1991084 w 4668720"/>
              <a:gd name="connsiteY40" fmla="*/ 4191188 h 4352231"/>
              <a:gd name="connsiteX41" fmla="*/ 1858731 w 4668720"/>
              <a:gd name="connsiteY41" fmla="*/ 4166030 h 4352231"/>
              <a:gd name="connsiteX42" fmla="*/ 1433047 w 4668720"/>
              <a:gd name="connsiteY42" fmla="*/ 4010548 h 4352231"/>
              <a:gd name="connsiteX43" fmla="*/ 1261036 w 4668720"/>
              <a:gd name="connsiteY43" fmla="*/ 3913115 h 4352231"/>
              <a:gd name="connsiteX44" fmla="*/ 1254000 w 4668720"/>
              <a:gd name="connsiteY44" fmla="*/ 3907999 h 4352231"/>
              <a:gd name="connsiteX45" fmla="*/ 1098411 w 4668720"/>
              <a:gd name="connsiteY45" fmla="*/ 3777192 h 4352231"/>
              <a:gd name="connsiteX46" fmla="*/ 1050582 w 4668720"/>
              <a:gd name="connsiteY46" fmla="*/ 3730114 h 4352231"/>
              <a:gd name="connsiteX47" fmla="*/ 1014784 w 4668720"/>
              <a:gd name="connsiteY47" fmla="*/ 3686317 h 4352231"/>
              <a:gd name="connsiteX48" fmla="*/ 985098 w 4668720"/>
              <a:gd name="connsiteY48" fmla="*/ 3656600 h 4352231"/>
              <a:gd name="connsiteX49" fmla="*/ 980683 w 4668720"/>
              <a:gd name="connsiteY49" fmla="*/ 3650707 h 4352231"/>
              <a:gd name="connsiteX50" fmla="*/ 888647 w 4668720"/>
              <a:gd name="connsiteY50" fmla="*/ 3583365 h 4352231"/>
              <a:gd name="connsiteX51" fmla="*/ 4327526 w 4668720"/>
              <a:gd name="connsiteY51" fmla="*/ 3240981 h 4352231"/>
              <a:gd name="connsiteX52" fmla="*/ 4314777 w 4668720"/>
              <a:gd name="connsiteY52" fmla="*/ 3262212 h 4352231"/>
              <a:gd name="connsiteX53" fmla="*/ 4285027 w 4668720"/>
              <a:gd name="connsiteY53" fmla="*/ 3313167 h 4352231"/>
              <a:gd name="connsiteX54" fmla="*/ 4183030 w 4668720"/>
              <a:gd name="connsiteY54" fmla="*/ 3470278 h 4352231"/>
              <a:gd name="connsiteX55" fmla="*/ 4068284 w 4668720"/>
              <a:gd name="connsiteY55" fmla="*/ 3618897 h 4352231"/>
              <a:gd name="connsiteX56" fmla="*/ 4025785 w 4668720"/>
              <a:gd name="connsiteY56" fmla="*/ 3665606 h 4352231"/>
              <a:gd name="connsiteX57" fmla="*/ 4013035 w 4668720"/>
              <a:gd name="connsiteY57" fmla="*/ 3682591 h 4352231"/>
              <a:gd name="connsiteX58" fmla="*/ 3966287 w 4668720"/>
              <a:gd name="connsiteY58" fmla="*/ 3725053 h 4352231"/>
              <a:gd name="connsiteX59" fmla="*/ 3932288 w 4668720"/>
              <a:gd name="connsiteY59" fmla="*/ 3750531 h 4352231"/>
              <a:gd name="connsiteX60" fmla="*/ 3919538 w 4668720"/>
              <a:gd name="connsiteY60" fmla="*/ 3763269 h 4352231"/>
              <a:gd name="connsiteX61" fmla="*/ 4013035 w 4668720"/>
              <a:gd name="connsiteY61" fmla="*/ 3661359 h 4352231"/>
              <a:gd name="connsiteX62" fmla="*/ 4068284 w 4668720"/>
              <a:gd name="connsiteY62" fmla="*/ 3601912 h 4352231"/>
              <a:gd name="connsiteX63" fmla="*/ 4093783 w 4668720"/>
              <a:gd name="connsiteY63" fmla="*/ 3567942 h 4352231"/>
              <a:gd name="connsiteX64" fmla="*/ 4123532 w 4668720"/>
              <a:gd name="connsiteY64" fmla="*/ 3533972 h 4352231"/>
              <a:gd name="connsiteX65" fmla="*/ 4174531 w 4668720"/>
              <a:gd name="connsiteY65" fmla="*/ 3461786 h 4352231"/>
              <a:gd name="connsiteX66" fmla="*/ 4229779 w 4668720"/>
              <a:gd name="connsiteY66" fmla="*/ 3389600 h 4352231"/>
              <a:gd name="connsiteX67" fmla="*/ 4255278 w 4668720"/>
              <a:gd name="connsiteY67" fmla="*/ 3351384 h 4352231"/>
              <a:gd name="connsiteX68" fmla="*/ 4280778 w 4668720"/>
              <a:gd name="connsiteY68" fmla="*/ 3313167 h 4352231"/>
              <a:gd name="connsiteX69" fmla="*/ 4327526 w 4668720"/>
              <a:gd name="connsiteY69" fmla="*/ 3240981 h 4352231"/>
              <a:gd name="connsiteX70" fmla="*/ 4215197 w 4668720"/>
              <a:gd name="connsiteY70" fmla="*/ 3029469 h 4352231"/>
              <a:gd name="connsiteX71" fmla="*/ 4213088 w 4668720"/>
              <a:gd name="connsiteY71" fmla="*/ 3034251 h 4352231"/>
              <a:gd name="connsiteX72" fmla="*/ 4214951 w 4668720"/>
              <a:gd name="connsiteY72" fmla="*/ 3030142 h 4352231"/>
              <a:gd name="connsiteX73" fmla="*/ 4525914 w 4668720"/>
              <a:gd name="connsiteY73" fmla="*/ 2803480 h 4352231"/>
              <a:gd name="connsiteX74" fmla="*/ 4523054 w 4668720"/>
              <a:gd name="connsiteY74" fmla="*/ 2813370 h 4352231"/>
              <a:gd name="connsiteX75" fmla="*/ 4517753 w 4668720"/>
              <a:gd name="connsiteY75" fmla="*/ 2828231 h 4352231"/>
              <a:gd name="connsiteX76" fmla="*/ 241854 w 4668720"/>
              <a:gd name="connsiteY76" fmla="*/ 2667257 h 4352231"/>
              <a:gd name="connsiteX77" fmla="*/ 250340 w 4668720"/>
              <a:gd name="connsiteY77" fmla="*/ 2739409 h 4352231"/>
              <a:gd name="connsiteX78" fmla="*/ 254584 w 4668720"/>
              <a:gd name="connsiteY78" fmla="*/ 2773364 h 4352231"/>
              <a:gd name="connsiteX79" fmla="*/ 255241 w 4668720"/>
              <a:gd name="connsiteY79" fmla="*/ 2778626 h 4352231"/>
              <a:gd name="connsiteX80" fmla="*/ 240993 w 4668720"/>
              <a:gd name="connsiteY80" fmla="*/ 2742725 h 4352231"/>
              <a:gd name="connsiteX81" fmla="*/ 238075 w 4668720"/>
              <a:gd name="connsiteY81" fmla="*/ 2733809 h 4352231"/>
              <a:gd name="connsiteX82" fmla="*/ 240064 w 4668720"/>
              <a:gd name="connsiteY82" fmla="*/ 2707536 h 4352231"/>
              <a:gd name="connsiteX83" fmla="*/ 241854 w 4668720"/>
              <a:gd name="connsiteY83" fmla="*/ 2667257 h 4352231"/>
              <a:gd name="connsiteX84" fmla="*/ 210692 w 4668720"/>
              <a:gd name="connsiteY84" fmla="*/ 2650140 h 4352231"/>
              <a:gd name="connsiteX85" fmla="*/ 238075 w 4668720"/>
              <a:gd name="connsiteY85" fmla="*/ 2733809 h 4352231"/>
              <a:gd name="connsiteX86" fmla="*/ 237877 w 4668720"/>
              <a:gd name="connsiteY86" fmla="*/ 2736425 h 4352231"/>
              <a:gd name="connsiteX87" fmla="*/ 216396 w 4668720"/>
              <a:gd name="connsiteY87" fmla="*/ 2701211 h 4352231"/>
              <a:gd name="connsiteX88" fmla="*/ 212153 w 4668720"/>
              <a:gd name="connsiteY88" fmla="*/ 2665665 h 4352231"/>
              <a:gd name="connsiteX89" fmla="*/ 142673 w 4668720"/>
              <a:gd name="connsiteY89" fmla="*/ 2075712 h 4352231"/>
              <a:gd name="connsiteX90" fmla="*/ 148507 w 4668720"/>
              <a:gd name="connsiteY90" fmla="*/ 2094281 h 4352231"/>
              <a:gd name="connsiteX91" fmla="*/ 152750 w 4668720"/>
              <a:gd name="connsiteY91" fmla="*/ 2157945 h 4352231"/>
              <a:gd name="connsiteX92" fmla="*/ 152750 w 4668720"/>
              <a:gd name="connsiteY92" fmla="*/ 2204632 h 4352231"/>
              <a:gd name="connsiteX93" fmla="*/ 161236 w 4668720"/>
              <a:gd name="connsiteY93" fmla="*/ 2255563 h 4352231"/>
              <a:gd name="connsiteX94" fmla="*/ 169722 w 4668720"/>
              <a:gd name="connsiteY94" fmla="*/ 2319227 h 4352231"/>
              <a:gd name="connsiteX95" fmla="*/ 182451 w 4668720"/>
              <a:gd name="connsiteY95" fmla="*/ 2382891 h 4352231"/>
              <a:gd name="connsiteX96" fmla="*/ 195181 w 4668720"/>
              <a:gd name="connsiteY96" fmla="*/ 2455044 h 4352231"/>
              <a:gd name="connsiteX97" fmla="*/ 208681 w 4668720"/>
              <a:gd name="connsiteY97" fmla="*/ 2503660 h 4352231"/>
              <a:gd name="connsiteX98" fmla="*/ 207910 w 4668720"/>
              <a:gd name="connsiteY98" fmla="*/ 2514463 h 4352231"/>
              <a:gd name="connsiteX99" fmla="*/ 207910 w 4668720"/>
              <a:gd name="connsiteY99" fmla="*/ 2573883 h 4352231"/>
              <a:gd name="connsiteX100" fmla="*/ 207910 w 4668720"/>
              <a:gd name="connsiteY100" fmla="*/ 2620570 h 4352231"/>
              <a:gd name="connsiteX101" fmla="*/ 210692 w 4668720"/>
              <a:gd name="connsiteY101" fmla="*/ 2650140 h 4352231"/>
              <a:gd name="connsiteX102" fmla="*/ 201015 w 4668720"/>
              <a:gd name="connsiteY102" fmla="*/ 2620570 h 4352231"/>
              <a:gd name="connsiteX103" fmla="*/ 148507 w 4668720"/>
              <a:gd name="connsiteY103" fmla="*/ 2378647 h 4352231"/>
              <a:gd name="connsiteX104" fmla="*/ 144264 w 4668720"/>
              <a:gd name="connsiteY104" fmla="*/ 2327716 h 4352231"/>
              <a:gd name="connsiteX105" fmla="*/ 140021 w 4668720"/>
              <a:gd name="connsiteY105" fmla="*/ 2285273 h 4352231"/>
              <a:gd name="connsiteX106" fmla="*/ 135778 w 4668720"/>
              <a:gd name="connsiteY106" fmla="*/ 2208876 h 4352231"/>
              <a:gd name="connsiteX107" fmla="*/ 140021 w 4668720"/>
              <a:gd name="connsiteY107" fmla="*/ 2111258 h 4352231"/>
              <a:gd name="connsiteX108" fmla="*/ 142673 w 4668720"/>
              <a:gd name="connsiteY108" fmla="*/ 2075712 h 4352231"/>
              <a:gd name="connsiteX109" fmla="*/ 326002 w 4668720"/>
              <a:gd name="connsiteY109" fmla="*/ 1555889 h 4352231"/>
              <a:gd name="connsiteX110" fmla="*/ 305500 w 4668720"/>
              <a:gd name="connsiteY110" fmla="*/ 1589213 h 4352231"/>
              <a:gd name="connsiteX111" fmla="*/ 290596 w 4668720"/>
              <a:gd name="connsiteY111" fmla="*/ 1616900 h 4352231"/>
              <a:gd name="connsiteX112" fmla="*/ 284283 w 4668720"/>
              <a:gd name="connsiteY112" fmla="*/ 1661336 h 4352231"/>
              <a:gd name="connsiteX113" fmla="*/ 272620 w 4668720"/>
              <a:gd name="connsiteY113" fmla="*/ 1890579 h 4352231"/>
              <a:gd name="connsiteX114" fmla="*/ 280321 w 4668720"/>
              <a:gd name="connsiteY114" fmla="*/ 2065742 h 4352231"/>
              <a:gd name="connsiteX115" fmla="*/ 284285 w 4668720"/>
              <a:gd name="connsiteY115" fmla="*/ 2022128 h 4352231"/>
              <a:gd name="connsiteX116" fmla="*/ 305500 w 4668720"/>
              <a:gd name="connsiteY116" fmla="*/ 1877823 h 4352231"/>
              <a:gd name="connsiteX117" fmla="*/ 306930 w 4668720"/>
              <a:gd name="connsiteY117" fmla="*/ 1872459 h 4352231"/>
              <a:gd name="connsiteX118" fmla="*/ 306548 w 4668720"/>
              <a:gd name="connsiteY118" fmla="*/ 1822655 h 4352231"/>
              <a:gd name="connsiteX119" fmla="*/ 310789 w 4668720"/>
              <a:gd name="connsiteY119" fmla="*/ 1746241 h 4352231"/>
              <a:gd name="connsiteX120" fmla="*/ 315029 w 4668720"/>
              <a:gd name="connsiteY120" fmla="*/ 1669826 h 4352231"/>
              <a:gd name="connsiteX121" fmla="*/ 321316 w 4668720"/>
              <a:gd name="connsiteY121" fmla="*/ 1595162 h 4352231"/>
              <a:gd name="connsiteX122" fmla="*/ 461121 w 4668720"/>
              <a:gd name="connsiteY122" fmla="*/ 1357928 h 4352231"/>
              <a:gd name="connsiteX123" fmla="*/ 445521 w 4668720"/>
              <a:gd name="connsiteY123" fmla="*/ 1377000 h 4352231"/>
              <a:gd name="connsiteX124" fmla="*/ 379920 w 4668720"/>
              <a:gd name="connsiteY124" fmla="*/ 1469639 h 4352231"/>
              <a:gd name="connsiteX125" fmla="*/ 357439 w 4668720"/>
              <a:gd name="connsiteY125" fmla="*/ 1593412 h 4352231"/>
              <a:gd name="connsiteX126" fmla="*/ 344716 w 4668720"/>
              <a:gd name="connsiteY126" fmla="*/ 1661336 h 4352231"/>
              <a:gd name="connsiteX127" fmla="*/ 340475 w 4668720"/>
              <a:gd name="connsiteY127" fmla="*/ 1729260 h 4352231"/>
              <a:gd name="connsiteX128" fmla="*/ 340475 w 4668720"/>
              <a:gd name="connsiteY128" fmla="*/ 1741996 h 4352231"/>
              <a:gd name="connsiteX129" fmla="*/ 337546 w 4668720"/>
              <a:gd name="connsiteY129" fmla="*/ 1752888 h 4352231"/>
              <a:gd name="connsiteX130" fmla="*/ 339248 w 4668720"/>
              <a:gd name="connsiteY130" fmla="*/ 1748460 h 4352231"/>
              <a:gd name="connsiteX131" fmla="*/ 366953 w 4668720"/>
              <a:gd name="connsiteY131" fmla="*/ 1628125 h 4352231"/>
              <a:gd name="connsiteX132" fmla="*/ 438995 w 4668720"/>
              <a:gd name="connsiteY132" fmla="*/ 1408272 h 4352231"/>
              <a:gd name="connsiteX133" fmla="*/ 263526 w 4668720"/>
              <a:gd name="connsiteY133" fmla="*/ 1020068 h 4352231"/>
              <a:gd name="connsiteX134" fmla="*/ 187045 w 4668720"/>
              <a:gd name="connsiteY134" fmla="*/ 1266050 h 4352231"/>
              <a:gd name="connsiteX135" fmla="*/ 119063 w 4668720"/>
              <a:gd name="connsiteY135" fmla="*/ 1601093 h 4352231"/>
              <a:gd name="connsiteX136" fmla="*/ 123312 w 4668720"/>
              <a:gd name="connsiteY136" fmla="*/ 1524754 h 4352231"/>
              <a:gd name="connsiteX137" fmla="*/ 127561 w 4668720"/>
              <a:gd name="connsiteY137" fmla="*/ 1473861 h 4352231"/>
              <a:gd name="connsiteX138" fmla="*/ 131810 w 4668720"/>
              <a:gd name="connsiteY138" fmla="*/ 1448415 h 4352231"/>
              <a:gd name="connsiteX139" fmla="*/ 170050 w 4668720"/>
              <a:gd name="connsiteY139" fmla="*/ 1274532 h 4352231"/>
              <a:gd name="connsiteX140" fmla="*/ 208290 w 4668720"/>
              <a:gd name="connsiteY140" fmla="*/ 1160023 h 4352231"/>
              <a:gd name="connsiteX141" fmla="*/ 233783 w 4668720"/>
              <a:gd name="connsiteY141" fmla="*/ 1092166 h 4352231"/>
              <a:gd name="connsiteX142" fmla="*/ 246530 w 4668720"/>
              <a:gd name="connsiteY142" fmla="*/ 1058238 h 4352231"/>
              <a:gd name="connsiteX143" fmla="*/ 263526 w 4668720"/>
              <a:gd name="connsiteY143" fmla="*/ 1020068 h 4352231"/>
              <a:gd name="connsiteX144" fmla="*/ 3542141 w 4668720"/>
              <a:gd name="connsiteY144" fmla="*/ 642235 h 4352231"/>
              <a:gd name="connsiteX145" fmla="*/ 3555107 w 4668720"/>
              <a:gd name="connsiteY145" fmla="*/ 655214 h 4352231"/>
              <a:gd name="connsiteX146" fmla="*/ 3610240 w 4668720"/>
              <a:gd name="connsiteY146" fmla="*/ 710403 h 4352231"/>
              <a:gd name="connsiteX147" fmla="*/ 3661131 w 4668720"/>
              <a:gd name="connsiteY147" fmla="*/ 769835 h 4352231"/>
              <a:gd name="connsiteX148" fmla="*/ 3707781 w 4668720"/>
              <a:gd name="connsiteY148" fmla="*/ 825023 h 4352231"/>
              <a:gd name="connsiteX149" fmla="*/ 3733227 w 4668720"/>
              <a:gd name="connsiteY149" fmla="*/ 854740 h 4352231"/>
              <a:gd name="connsiteX150" fmla="*/ 3754432 w 4668720"/>
              <a:gd name="connsiteY150" fmla="*/ 888702 h 4352231"/>
              <a:gd name="connsiteX151" fmla="*/ 3801082 w 4668720"/>
              <a:gd name="connsiteY151" fmla="*/ 948135 h 4352231"/>
              <a:gd name="connsiteX152" fmla="*/ 3843491 w 4668720"/>
              <a:gd name="connsiteY152" fmla="*/ 1007568 h 4352231"/>
              <a:gd name="connsiteX153" fmla="*/ 3993515 w 4668720"/>
              <a:gd name="connsiteY153" fmla="*/ 1255385 h 4352231"/>
              <a:gd name="connsiteX154" fmla="*/ 4011139 w 4668720"/>
              <a:gd name="connsiteY154" fmla="*/ 1290901 h 4352231"/>
              <a:gd name="connsiteX155" fmla="*/ 4060096 w 4668720"/>
              <a:gd name="connsiteY155" fmla="*/ 1362282 h 4352231"/>
              <a:gd name="connsiteX156" fmla="*/ 4062492 w 4668720"/>
              <a:gd name="connsiteY156" fmla="*/ 1366520 h 4352231"/>
              <a:gd name="connsiteX157" fmla="*/ 4047056 w 4668720"/>
              <a:gd name="connsiteY157" fmla="*/ 1325962 h 4352231"/>
              <a:gd name="connsiteX158" fmla="*/ 4025852 w 4668720"/>
              <a:gd name="connsiteY158" fmla="*/ 1275019 h 4352231"/>
              <a:gd name="connsiteX159" fmla="*/ 4000406 w 4668720"/>
              <a:gd name="connsiteY159" fmla="*/ 1224076 h 4352231"/>
              <a:gd name="connsiteX160" fmla="*/ 3902864 w 4668720"/>
              <a:gd name="connsiteY160" fmla="*/ 1037285 h 4352231"/>
              <a:gd name="connsiteX161" fmla="*/ 3856214 w 4668720"/>
              <a:gd name="connsiteY161" fmla="*/ 956625 h 4352231"/>
              <a:gd name="connsiteX162" fmla="*/ 3902864 w 4668720"/>
              <a:gd name="connsiteY162" fmla="*/ 1028795 h 4352231"/>
              <a:gd name="connsiteX163" fmla="*/ 3949515 w 4668720"/>
              <a:gd name="connsiteY163" fmla="*/ 1096719 h 4352231"/>
              <a:gd name="connsiteX164" fmla="*/ 4034334 w 4668720"/>
              <a:gd name="connsiteY164" fmla="*/ 1249547 h 4352231"/>
              <a:gd name="connsiteX165" fmla="*/ 4072502 w 4668720"/>
              <a:gd name="connsiteY165" fmla="*/ 1325962 h 4352231"/>
              <a:gd name="connsiteX166" fmla="*/ 4089466 w 4668720"/>
              <a:gd name="connsiteY166" fmla="*/ 1364169 h 4352231"/>
              <a:gd name="connsiteX167" fmla="*/ 4106430 w 4668720"/>
              <a:gd name="connsiteY167" fmla="*/ 1406621 h 4352231"/>
              <a:gd name="connsiteX168" fmla="*/ 4140357 w 4668720"/>
              <a:gd name="connsiteY168" fmla="*/ 1487281 h 4352231"/>
              <a:gd name="connsiteX169" fmla="*/ 4155955 w 4668720"/>
              <a:gd name="connsiteY169" fmla="*/ 1531891 h 4352231"/>
              <a:gd name="connsiteX170" fmla="*/ 4158995 w 4668720"/>
              <a:gd name="connsiteY170" fmla="*/ 1537270 h 4352231"/>
              <a:gd name="connsiteX171" fmla="*/ 4348163 w 4668720"/>
              <a:gd name="connsiteY171" fmla="*/ 2261360 h 4352231"/>
              <a:gd name="connsiteX172" fmla="*/ 4274566 w 4668720"/>
              <a:gd name="connsiteY172" fmla="*/ 2848729 h 4352231"/>
              <a:gd name="connsiteX173" fmla="*/ 4222261 w 4668720"/>
              <a:gd name="connsiteY173" fmla="*/ 3010165 h 4352231"/>
              <a:gd name="connsiteX174" fmla="*/ 4252276 w 4668720"/>
              <a:gd name="connsiteY174" fmla="*/ 2928147 h 4352231"/>
              <a:gd name="connsiteX175" fmla="*/ 4281248 w 4668720"/>
              <a:gd name="connsiteY175" fmla="*/ 2828539 h 4352231"/>
              <a:gd name="connsiteX176" fmla="*/ 4306707 w 4668720"/>
              <a:gd name="connsiteY176" fmla="*/ 2730921 h 4352231"/>
              <a:gd name="connsiteX177" fmla="*/ 4323679 w 4668720"/>
              <a:gd name="connsiteY177" fmla="*/ 2633303 h 4352231"/>
              <a:gd name="connsiteX178" fmla="*/ 4340651 w 4668720"/>
              <a:gd name="connsiteY178" fmla="*/ 2535685 h 4352231"/>
              <a:gd name="connsiteX179" fmla="*/ 4353380 w 4668720"/>
              <a:gd name="connsiteY179" fmla="*/ 2433822 h 4352231"/>
              <a:gd name="connsiteX180" fmla="*/ 4366110 w 4668720"/>
              <a:gd name="connsiteY180" fmla="*/ 2365914 h 4352231"/>
              <a:gd name="connsiteX181" fmla="*/ 4374065 w 4668720"/>
              <a:gd name="connsiteY181" fmla="*/ 2294822 h 4352231"/>
              <a:gd name="connsiteX182" fmla="*/ 4377535 w 4668720"/>
              <a:gd name="connsiteY182" fmla="*/ 2238522 h 4352231"/>
              <a:gd name="connsiteX183" fmla="*/ 4360776 w 4668720"/>
              <a:gd name="connsiteY183" fmla="*/ 2020940 h 4352231"/>
              <a:gd name="connsiteX184" fmla="*/ 4306667 w 4668720"/>
              <a:gd name="connsiteY184" fmla="*/ 1728480 h 4352231"/>
              <a:gd name="connsiteX185" fmla="*/ 4111450 w 4668720"/>
              <a:gd name="connsiteY185" fmla="*/ 1210439 h 4352231"/>
              <a:gd name="connsiteX186" fmla="*/ 4060523 w 4668720"/>
              <a:gd name="connsiteY186" fmla="*/ 1104283 h 4352231"/>
              <a:gd name="connsiteX187" fmla="*/ 4054688 w 4668720"/>
              <a:gd name="connsiteY187" fmla="*/ 1085175 h 4352231"/>
              <a:gd name="connsiteX188" fmla="*/ 4064767 w 4668720"/>
              <a:gd name="connsiteY188" fmla="*/ 1091544 h 4352231"/>
              <a:gd name="connsiteX189" fmla="*/ 4238765 w 4668720"/>
              <a:gd name="connsiteY189" fmla="*/ 1422751 h 4352231"/>
              <a:gd name="connsiteX190" fmla="*/ 4349106 w 4668720"/>
              <a:gd name="connsiteY190" fmla="*/ 1826144 h 4352231"/>
              <a:gd name="connsiteX191" fmla="*/ 4383587 w 4668720"/>
              <a:gd name="connsiteY191" fmla="*/ 2041640 h 4352231"/>
              <a:gd name="connsiteX192" fmla="*/ 4387325 w 4668720"/>
              <a:gd name="connsiteY192" fmla="*/ 2109605 h 4352231"/>
              <a:gd name="connsiteX193" fmla="*/ 4387325 w 4668720"/>
              <a:gd name="connsiteY193" fmla="*/ 2064571 h 4352231"/>
              <a:gd name="connsiteX194" fmla="*/ 4387325 w 4668720"/>
              <a:gd name="connsiteY194" fmla="*/ 1996663 h 4352231"/>
              <a:gd name="connsiteX195" fmla="*/ 4391568 w 4668720"/>
              <a:gd name="connsiteY195" fmla="*/ 1856602 h 4352231"/>
              <a:gd name="connsiteX196" fmla="*/ 4404297 w 4668720"/>
              <a:gd name="connsiteY196" fmla="*/ 1856602 h 4352231"/>
              <a:gd name="connsiteX197" fmla="*/ 4412783 w 4668720"/>
              <a:gd name="connsiteY197" fmla="*/ 1958464 h 4352231"/>
              <a:gd name="connsiteX198" fmla="*/ 4417026 w 4668720"/>
              <a:gd name="connsiteY198" fmla="*/ 1992418 h 4352231"/>
              <a:gd name="connsiteX199" fmla="*/ 4417026 w 4668720"/>
              <a:gd name="connsiteY199" fmla="*/ 2030617 h 4352231"/>
              <a:gd name="connsiteX200" fmla="*/ 4417026 w 4668720"/>
              <a:gd name="connsiteY200" fmla="*/ 2111258 h 4352231"/>
              <a:gd name="connsiteX201" fmla="*/ 4417026 w 4668720"/>
              <a:gd name="connsiteY201" fmla="*/ 2196143 h 4352231"/>
              <a:gd name="connsiteX202" fmla="*/ 4412783 w 4668720"/>
              <a:gd name="connsiteY202" fmla="*/ 2276784 h 4352231"/>
              <a:gd name="connsiteX203" fmla="*/ 4400054 w 4668720"/>
              <a:gd name="connsiteY203" fmla="*/ 2399868 h 4352231"/>
              <a:gd name="connsiteX204" fmla="*/ 4400054 w 4668720"/>
              <a:gd name="connsiteY204" fmla="*/ 2438066 h 4352231"/>
              <a:gd name="connsiteX205" fmla="*/ 4412783 w 4668720"/>
              <a:gd name="connsiteY205" fmla="*/ 2412601 h 4352231"/>
              <a:gd name="connsiteX206" fmla="*/ 4425513 w 4668720"/>
              <a:gd name="connsiteY206" fmla="*/ 2344693 h 4352231"/>
              <a:gd name="connsiteX207" fmla="*/ 4438242 w 4668720"/>
              <a:gd name="connsiteY207" fmla="*/ 2259807 h 4352231"/>
              <a:gd name="connsiteX208" fmla="*/ 4446728 w 4668720"/>
              <a:gd name="connsiteY208" fmla="*/ 2179166 h 4352231"/>
              <a:gd name="connsiteX209" fmla="*/ 4455214 w 4668720"/>
              <a:gd name="connsiteY209" fmla="*/ 2047594 h 4352231"/>
              <a:gd name="connsiteX210" fmla="*/ 4455214 w 4668720"/>
              <a:gd name="connsiteY210" fmla="*/ 1992418 h 4352231"/>
              <a:gd name="connsiteX211" fmla="*/ 4450971 w 4668720"/>
              <a:gd name="connsiteY211" fmla="*/ 1945731 h 4352231"/>
              <a:gd name="connsiteX212" fmla="*/ 4446728 w 4668720"/>
              <a:gd name="connsiteY212" fmla="*/ 1865090 h 4352231"/>
              <a:gd name="connsiteX213" fmla="*/ 4408540 w 4668720"/>
              <a:gd name="connsiteY213" fmla="*/ 1691075 h 4352231"/>
              <a:gd name="connsiteX214" fmla="*/ 4387325 w 4668720"/>
              <a:gd name="connsiteY214" fmla="*/ 1627411 h 4352231"/>
              <a:gd name="connsiteX215" fmla="*/ 4353380 w 4668720"/>
              <a:gd name="connsiteY215" fmla="*/ 1534038 h 4352231"/>
              <a:gd name="connsiteX216" fmla="*/ 4332165 w 4668720"/>
              <a:gd name="connsiteY216" fmla="*/ 1466129 h 4352231"/>
              <a:gd name="connsiteX217" fmla="*/ 4298221 w 4668720"/>
              <a:gd name="connsiteY217" fmla="*/ 1381244 h 4352231"/>
              <a:gd name="connsiteX218" fmla="*/ 4247304 w 4668720"/>
              <a:gd name="connsiteY218" fmla="*/ 1275137 h 4352231"/>
              <a:gd name="connsiteX219" fmla="*/ 4213359 w 4668720"/>
              <a:gd name="connsiteY219" fmla="*/ 1211473 h 4352231"/>
              <a:gd name="connsiteX220" fmla="*/ 4170929 w 4668720"/>
              <a:gd name="connsiteY220" fmla="*/ 1147809 h 4352231"/>
              <a:gd name="connsiteX221" fmla="*/ 3988477 w 4668720"/>
              <a:gd name="connsiteY221" fmla="*/ 931352 h 4352231"/>
              <a:gd name="connsiteX222" fmla="*/ 3867550 w 4668720"/>
              <a:gd name="connsiteY222" fmla="*/ 831081 h 4352231"/>
              <a:gd name="connsiteX223" fmla="*/ 3844104 w 4668720"/>
              <a:gd name="connsiteY223" fmla="*/ 815166 h 4352231"/>
              <a:gd name="connsiteX224" fmla="*/ 3851151 w 4668720"/>
              <a:gd name="connsiteY224" fmla="*/ 824621 h 4352231"/>
              <a:gd name="connsiteX225" fmla="*/ 3903487 w 4668720"/>
              <a:gd name="connsiteY225" fmla="*/ 901394 h 4352231"/>
              <a:gd name="connsiteX226" fmla="*/ 3945885 w 4668720"/>
              <a:gd name="connsiteY226" fmla="*/ 969341 h 4352231"/>
              <a:gd name="connsiteX227" fmla="*/ 3967085 w 4668720"/>
              <a:gd name="connsiteY227" fmla="*/ 999068 h 4352231"/>
              <a:gd name="connsiteX228" fmla="*/ 3979804 w 4668720"/>
              <a:gd name="connsiteY228" fmla="*/ 1028796 h 4352231"/>
              <a:gd name="connsiteX229" fmla="*/ 4017963 w 4668720"/>
              <a:gd name="connsiteY229" fmla="*/ 1113730 h 4352231"/>
              <a:gd name="connsiteX230" fmla="*/ 3975565 w 4668720"/>
              <a:gd name="connsiteY230" fmla="*/ 1050029 h 4352231"/>
              <a:gd name="connsiteX231" fmla="*/ 3954365 w 4668720"/>
              <a:gd name="connsiteY231" fmla="*/ 1011809 h 4352231"/>
              <a:gd name="connsiteX232" fmla="*/ 3928926 w 4668720"/>
              <a:gd name="connsiteY232" fmla="*/ 977835 h 4352231"/>
              <a:gd name="connsiteX233" fmla="*/ 3878048 w 4668720"/>
              <a:gd name="connsiteY233" fmla="*/ 901394 h 4352231"/>
              <a:gd name="connsiteX234" fmla="*/ 3818689 w 4668720"/>
              <a:gd name="connsiteY234" fmla="*/ 820706 h 4352231"/>
              <a:gd name="connsiteX235" fmla="*/ 3777892 w 4668720"/>
              <a:gd name="connsiteY235" fmla="*/ 770224 h 4352231"/>
              <a:gd name="connsiteX236" fmla="*/ 3733894 w 4668720"/>
              <a:gd name="connsiteY236" fmla="*/ 740359 h 4352231"/>
              <a:gd name="connsiteX237" fmla="*/ 3641482 w 4668720"/>
              <a:gd name="connsiteY237" fmla="*/ 690687 h 4352231"/>
              <a:gd name="connsiteX238" fmla="*/ 3690400 w 4668720"/>
              <a:gd name="connsiteY238" fmla="*/ 749073 h 4352231"/>
              <a:gd name="connsiteX239" fmla="*/ 3673449 w 4668720"/>
              <a:gd name="connsiteY239" fmla="*/ 740575 h 4352231"/>
              <a:gd name="connsiteX240" fmla="*/ 3635837 w 4668720"/>
              <a:gd name="connsiteY240" fmla="*/ 702335 h 4352231"/>
              <a:gd name="connsiteX241" fmla="*/ 3608841 w 4668720"/>
              <a:gd name="connsiteY241" fmla="*/ 673141 h 4352231"/>
              <a:gd name="connsiteX242" fmla="*/ 3584856 w 4668720"/>
              <a:gd name="connsiteY242" fmla="*/ 660249 h 4352231"/>
              <a:gd name="connsiteX243" fmla="*/ 3219173 w 4668720"/>
              <a:gd name="connsiteY243" fmla="*/ 529669 h 4352231"/>
              <a:gd name="connsiteX244" fmla="*/ 3346065 w 4668720"/>
              <a:gd name="connsiteY244" fmla="*/ 611886 h 4352231"/>
              <a:gd name="connsiteX245" fmla="*/ 3370788 w 4668720"/>
              <a:gd name="connsiteY245" fmla="*/ 630879 h 4352231"/>
              <a:gd name="connsiteX246" fmla="*/ 3378105 w 4668720"/>
              <a:gd name="connsiteY246" fmla="*/ 635692 h 4352231"/>
              <a:gd name="connsiteX247" fmla="*/ 3387234 w 4668720"/>
              <a:gd name="connsiteY247" fmla="*/ 643514 h 4352231"/>
              <a:gd name="connsiteX248" fmla="*/ 3512137 w 4668720"/>
              <a:gd name="connsiteY248" fmla="*/ 739470 h 4352231"/>
              <a:gd name="connsiteX249" fmla="*/ 3812985 w 4668720"/>
              <a:gd name="connsiteY249" fmla="*/ 1031914 h 4352231"/>
              <a:gd name="connsiteX250" fmla="*/ 3931194 w 4668720"/>
              <a:gd name="connsiteY250" fmla="*/ 1177295 h 4352231"/>
              <a:gd name="connsiteX251" fmla="*/ 3863636 w 4668720"/>
              <a:gd name="connsiteY251" fmla="*/ 1075492 h 4352231"/>
              <a:gd name="connsiteX252" fmla="*/ 3745950 w 4668720"/>
              <a:gd name="connsiteY252" fmla="*/ 939644 h 4352231"/>
              <a:gd name="connsiteX253" fmla="*/ 3618722 w 4668720"/>
              <a:gd name="connsiteY253" fmla="*/ 812287 h 4352231"/>
              <a:gd name="connsiteX254" fmla="*/ 3550867 w 4668720"/>
              <a:gd name="connsiteY254" fmla="*/ 757099 h 4352231"/>
              <a:gd name="connsiteX255" fmla="*/ 3478771 w 4668720"/>
              <a:gd name="connsiteY255" fmla="*/ 701912 h 4352231"/>
              <a:gd name="connsiteX256" fmla="*/ 3378105 w 4668720"/>
              <a:gd name="connsiteY256" fmla="*/ 635692 h 4352231"/>
              <a:gd name="connsiteX257" fmla="*/ 3315494 w 4668720"/>
              <a:gd name="connsiteY257" fmla="*/ 582049 h 4352231"/>
              <a:gd name="connsiteX258" fmla="*/ 3257176 w 4668720"/>
              <a:gd name="connsiteY258" fmla="*/ 539515 h 4352231"/>
              <a:gd name="connsiteX259" fmla="*/ 771523 w 4668720"/>
              <a:gd name="connsiteY259" fmla="*/ 415231 h 4352231"/>
              <a:gd name="connsiteX260" fmla="*/ 768872 w 4668720"/>
              <a:gd name="connsiteY260" fmla="*/ 422110 h 4352231"/>
              <a:gd name="connsiteX261" fmla="*/ 722226 w 4668720"/>
              <a:gd name="connsiteY261" fmla="*/ 464443 h 4352231"/>
              <a:gd name="connsiteX262" fmla="*/ 662858 w 4668720"/>
              <a:gd name="connsiteY262" fmla="*/ 527944 h 4352231"/>
              <a:gd name="connsiteX263" fmla="*/ 620452 w 4668720"/>
              <a:gd name="connsiteY263" fmla="*/ 574510 h 4352231"/>
              <a:gd name="connsiteX264" fmla="*/ 590768 w 4668720"/>
              <a:gd name="connsiteY264" fmla="*/ 608376 h 4352231"/>
              <a:gd name="connsiteX265" fmla="*/ 565324 w 4668720"/>
              <a:gd name="connsiteY265" fmla="*/ 633777 h 4352231"/>
              <a:gd name="connsiteX266" fmla="*/ 522918 w 4668720"/>
              <a:gd name="connsiteY266" fmla="*/ 680343 h 4352231"/>
              <a:gd name="connsiteX267" fmla="*/ 463550 w 4668720"/>
              <a:gd name="connsiteY267" fmla="*/ 756543 h 4352231"/>
              <a:gd name="connsiteX268" fmla="*/ 493234 w 4668720"/>
              <a:gd name="connsiteY268" fmla="*/ 709977 h 4352231"/>
              <a:gd name="connsiteX269" fmla="*/ 514437 w 4668720"/>
              <a:gd name="connsiteY269" fmla="*/ 676110 h 4352231"/>
              <a:gd name="connsiteX270" fmla="*/ 544121 w 4668720"/>
              <a:gd name="connsiteY270" fmla="*/ 642243 h 4352231"/>
              <a:gd name="connsiteX271" fmla="*/ 603489 w 4668720"/>
              <a:gd name="connsiteY271" fmla="*/ 566044 h 4352231"/>
              <a:gd name="connsiteX272" fmla="*/ 637414 w 4668720"/>
              <a:gd name="connsiteY272" fmla="*/ 532177 h 4352231"/>
              <a:gd name="connsiteX273" fmla="*/ 671339 w 4668720"/>
              <a:gd name="connsiteY273" fmla="*/ 498310 h 4352231"/>
              <a:gd name="connsiteX274" fmla="*/ 730707 w 4668720"/>
              <a:gd name="connsiteY274" fmla="*/ 447510 h 4352231"/>
              <a:gd name="connsiteX275" fmla="*/ 764632 w 4668720"/>
              <a:gd name="connsiteY275" fmla="*/ 417877 h 4352231"/>
              <a:gd name="connsiteX276" fmla="*/ 771523 w 4668720"/>
              <a:gd name="connsiteY276" fmla="*/ 415231 h 4352231"/>
              <a:gd name="connsiteX277" fmla="*/ 3495698 w 4668720"/>
              <a:gd name="connsiteY277" fmla="*/ 348555 h 4352231"/>
              <a:gd name="connsiteX278" fmla="*/ 3559311 w 4668720"/>
              <a:gd name="connsiteY278" fmla="*/ 365539 h 4352231"/>
              <a:gd name="connsiteX279" fmla="*/ 3635647 w 4668720"/>
              <a:gd name="connsiteY279" fmla="*/ 395262 h 4352231"/>
              <a:gd name="connsiteX280" fmla="*/ 3716224 w 4668720"/>
              <a:gd name="connsiteY280" fmla="*/ 429230 h 4352231"/>
              <a:gd name="connsiteX281" fmla="*/ 3758633 w 4668720"/>
              <a:gd name="connsiteY281" fmla="*/ 450460 h 4352231"/>
              <a:gd name="connsiteX282" fmla="*/ 3796801 w 4668720"/>
              <a:gd name="connsiteY282" fmla="*/ 471690 h 4352231"/>
              <a:gd name="connsiteX283" fmla="*/ 3834969 w 4668720"/>
              <a:gd name="connsiteY283" fmla="*/ 492920 h 4352231"/>
              <a:gd name="connsiteX284" fmla="*/ 3856174 w 4668720"/>
              <a:gd name="connsiteY284" fmla="*/ 505658 h 4352231"/>
              <a:gd name="connsiteX285" fmla="*/ 3877378 w 4668720"/>
              <a:gd name="connsiteY285" fmla="*/ 514150 h 4352231"/>
              <a:gd name="connsiteX286" fmla="*/ 3953714 w 4668720"/>
              <a:gd name="connsiteY286" fmla="*/ 565102 h 4352231"/>
              <a:gd name="connsiteX287" fmla="*/ 4034291 w 4668720"/>
              <a:gd name="connsiteY287" fmla="*/ 620300 h 4352231"/>
              <a:gd name="connsiteX288" fmla="*/ 4051255 w 4668720"/>
              <a:gd name="connsiteY288" fmla="*/ 637285 h 4352231"/>
              <a:gd name="connsiteX289" fmla="*/ 4072459 w 4668720"/>
              <a:gd name="connsiteY289" fmla="*/ 650023 h 4352231"/>
              <a:gd name="connsiteX290" fmla="*/ 4110627 w 4668720"/>
              <a:gd name="connsiteY290" fmla="*/ 683991 h 4352231"/>
              <a:gd name="connsiteX291" fmla="*/ 4144555 w 4668720"/>
              <a:gd name="connsiteY291" fmla="*/ 713713 h 4352231"/>
              <a:gd name="connsiteX292" fmla="*/ 4182723 w 4668720"/>
              <a:gd name="connsiteY292" fmla="*/ 751927 h 4352231"/>
              <a:gd name="connsiteX293" fmla="*/ 4432935 w 4668720"/>
              <a:gd name="connsiteY293" fmla="*/ 1066133 h 4352231"/>
              <a:gd name="connsiteX294" fmla="*/ 4598330 w 4668720"/>
              <a:gd name="connsiteY294" fmla="*/ 1444028 h 4352231"/>
              <a:gd name="connsiteX295" fmla="*/ 4666184 w 4668720"/>
              <a:gd name="connsiteY295" fmla="*/ 1834662 h 4352231"/>
              <a:gd name="connsiteX296" fmla="*/ 4657703 w 4668720"/>
              <a:gd name="connsiteY296" fmla="*/ 2208312 h 4352231"/>
              <a:gd name="connsiteX297" fmla="*/ 4562879 w 4668720"/>
              <a:gd name="connsiteY297" fmla="*/ 2691363 h 4352231"/>
              <a:gd name="connsiteX298" fmla="*/ 4525914 w 4668720"/>
              <a:gd name="connsiteY298" fmla="*/ 2803480 h 4352231"/>
              <a:gd name="connsiteX299" fmla="*/ 4534717 w 4668720"/>
              <a:gd name="connsiteY299" fmla="*/ 2773033 h 4352231"/>
              <a:gd name="connsiteX300" fmla="*/ 4564403 w 4668720"/>
              <a:gd name="connsiteY300" fmla="*/ 2649898 h 4352231"/>
              <a:gd name="connsiteX301" fmla="*/ 4589848 w 4668720"/>
              <a:gd name="connsiteY301" fmla="*/ 2522518 h 4352231"/>
              <a:gd name="connsiteX302" fmla="*/ 4598330 w 4668720"/>
              <a:gd name="connsiteY302" fmla="*/ 2467319 h 4352231"/>
              <a:gd name="connsiteX303" fmla="*/ 4615294 w 4668720"/>
              <a:gd name="connsiteY303" fmla="*/ 2352677 h 4352231"/>
              <a:gd name="connsiteX304" fmla="*/ 4623775 w 4668720"/>
              <a:gd name="connsiteY304" fmla="*/ 2297479 h 4352231"/>
              <a:gd name="connsiteX305" fmla="*/ 4628016 w 4668720"/>
              <a:gd name="connsiteY305" fmla="*/ 2238034 h 4352231"/>
              <a:gd name="connsiteX306" fmla="*/ 4640739 w 4668720"/>
              <a:gd name="connsiteY306" fmla="*/ 2123392 h 4352231"/>
              <a:gd name="connsiteX307" fmla="*/ 4640739 w 4668720"/>
              <a:gd name="connsiteY307" fmla="*/ 2008749 h 4352231"/>
              <a:gd name="connsiteX308" fmla="*/ 4581366 w 4668720"/>
              <a:gd name="connsiteY308" fmla="*/ 1537441 h 4352231"/>
              <a:gd name="connsiteX309" fmla="*/ 4399008 w 4668720"/>
              <a:gd name="connsiteY309" fmla="*/ 1095855 h 4352231"/>
              <a:gd name="connsiteX310" fmla="*/ 4097905 w 4668720"/>
              <a:gd name="connsiteY310" fmla="*/ 734943 h 4352231"/>
              <a:gd name="connsiteX311" fmla="*/ 3834969 w 4668720"/>
              <a:gd name="connsiteY311" fmla="*/ 526888 h 4352231"/>
              <a:gd name="connsiteX312" fmla="*/ 3601720 w 4668720"/>
              <a:gd name="connsiteY312" fmla="*/ 403754 h 4352231"/>
              <a:gd name="connsiteX313" fmla="*/ 3525384 w 4668720"/>
              <a:gd name="connsiteY313" fmla="*/ 369785 h 4352231"/>
              <a:gd name="connsiteX314" fmla="*/ 3487216 w 4668720"/>
              <a:gd name="connsiteY314" fmla="*/ 352801 h 4352231"/>
              <a:gd name="connsiteX315" fmla="*/ 3495698 w 4668720"/>
              <a:gd name="connsiteY315" fmla="*/ 348555 h 4352231"/>
              <a:gd name="connsiteX316" fmla="*/ 2546092 w 4668720"/>
              <a:gd name="connsiteY316" fmla="*/ 225526 h 4352231"/>
              <a:gd name="connsiteX317" fmla="*/ 2473937 w 4668720"/>
              <a:gd name="connsiteY317" fmla="*/ 229792 h 4352231"/>
              <a:gd name="connsiteX318" fmla="*/ 2432027 w 4668720"/>
              <a:gd name="connsiteY318" fmla="*/ 231151 h 4352231"/>
              <a:gd name="connsiteX319" fmla="*/ 2522954 w 4668720"/>
              <a:gd name="connsiteY319" fmla="*/ 248550 h 4352231"/>
              <a:gd name="connsiteX320" fmla="*/ 2700881 w 4668720"/>
              <a:gd name="connsiteY320" fmla="*/ 251885 h 4352231"/>
              <a:gd name="connsiteX321" fmla="*/ 2660269 w 4668720"/>
              <a:gd name="connsiteY321" fmla="*/ 239181 h 4352231"/>
              <a:gd name="connsiteX322" fmla="*/ 2620410 w 4668720"/>
              <a:gd name="connsiteY322" fmla="*/ 229792 h 4352231"/>
              <a:gd name="connsiteX323" fmla="*/ 2618247 w 4668720"/>
              <a:gd name="connsiteY323" fmla="*/ 229792 h 4352231"/>
              <a:gd name="connsiteX324" fmla="*/ 2546092 w 4668720"/>
              <a:gd name="connsiteY324" fmla="*/ 225526 h 4352231"/>
              <a:gd name="connsiteX325" fmla="*/ 2075020 w 4668720"/>
              <a:gd name="connsiteY325" fmla="*/ 154275 h 4352231"/>
              <a:gd name="connsiteX326" fmla="*/ 1943550 w 4668720"/>
              <a:gd name="connsiteY326" fmla="*/ 162765 h 4352231"/>
              <a:gd name="connsiteX327" fmla="*/ 1778154 w 4668720"/>
              <a:gd name="connsiteY327" fmla="*/ 179747 h 4352231"/>
              <a:gd name="connsiteX328" fmla="*/ 1387987 w 4668720"/>
              <a:gd name="connsiteY328" fmla="*/ 264652 h 4352231"/>
              <a:gd name="connsiteX329" fmla="*/ 1002062 w 4668720"/>
              <a:gd name="connsiteY329" fmla="*/ 459932 h 4352231"/>
              <a:gd name="connsiteX330" fmla="*/ 722160 w 4668720"/>
              <a:gd name="connsiteY330" fmla="*/ 731629 h 4352231"/>
              <a:gd name="connsiteX331" fmla="*/ 705196 w 4668720"/>
              <a:gd name="connsiteY331" fmla="*/ 731629 h 4352231"/>
              <a:gd name="connsiteX332" fmla="*/ 645823 w 4668720"/>
              <a:gd name="connsiteY332" fmla="*/ 820778 h 4352231"/>
              <a:gd name="connsiteX333" fmla="*/ 616136 w 4668720"/>
              <a:gd name="connsiteY333" fmla="*/ 871721 h 4352231"/>
              <a:gd name="connsiteX334" fmla="*/ 582209 w 4668720"/>
              <a:gd name="connsiteY334" fmla="*/ 926909 h 4352231"/>
              <a:gd name="connsiteX335" fmla="*/ 564843 w 4668720"/>
              <a:gd name="connsiteY335" fmla="*/ 961676 h 4352231"/>
              <a:gd name="connsiteX336" fmla="*/ 580239 w 4668720"/>
              <a:gd name="connsiteY336" fmla="*/ 945145 h 4352231"/>
              <a:gd name="connsiteX337" fmla="*/ 767994 w 4668720"/>
              <a:gd name="connsiteY337" fmla="*/ 782802 h 4352231"/>
              <a:gd name="connsiteX338" fmla="*/ 948170 w 4668720"/>
              <a:gd name="connsiteY338" fmla="*/ 662174 h 4352231"/>
              <a:gd name="connsiteX339" fmla="*/ 1014456 w 4668720"/>
              <a:gd name="connsiteY339" fmla="*/ 604126 h 4352231"/>
              <a:gd name="connsiteX340" fmla="*/ 2048962 w 4668720"/>
              <a:gd name="connsiteY340" fmla="*/ 226015 h 4352231"/>
              <a:gd name="connsiteX341" fmla="*/ 2177778 w 4668720"/>
              <a:gd name="connsiteY341" fmla="*/ 221134 h 4352231"/>
              <a:gd name="connsiteX342" fmla="*/ 2265961 w 4668720"/>
              <a:gd name="connsiteY342" fmla="*/ 209526 h 4352231"/>
              <a:gd name="connsiteX343" fmla="*/ 2367827 w 4668720"/>
              <a:gd name="connsiteY343" fmla="*/ 204193 h 4352231"/>
              <a:gd name="connsiteX344" fmla="*/ 2477883 w 4668720"/>
              <a:gd name="connsiteY344" fmla="*/ 200024 h 4352231"/>
              <a:gd name="connsiteX345" fmla="*/ 2460084 w 4668720"/>
              <a:gd name="connsiteY345" fmla="*/ 196065 h 4352231"/>
              <a:gd name="connsiteX346" fmla="*/ 2443981 w 4668720"/>
              <a:gd name="connsiteY346" fmla="*/ 192482 h 4352231"/>
              <a:gd name="connsiteX347" fmla="*/ 2367644 w 4668720"/>
              <a:gd name="connsiteY347" fmla="*/ 183991 h 4352231"/>
              <a:gd name="connsiteX348" fmla="*/ 2075020 w 4668720"/>
              <a:gd name="connsiteY348" fmla="*/ 154275 h 4352231"/>
              <a:gd name="connsiteX349" fmla="*/ 1158876 w 4668720"/>
              <a:gd name="connsiteY349" fmla="*/ 124718 h 4352231"/>
              <a:gd name="connsiteX350" fmla="*/ 1141925 w 4668720"/>
              <a:gd name="connsiteY350" fmla="*/ 133198 h 4352231"/>
              <a:gd name="connsiteX351" fmla="*/ 1095309 w 4668720"/>
              <a:gd name="connsiteY351" fmla="*/ 154398 h 4352231"/>
              <a:gd name="connsiteX352" fmla="*/ 1031741 w 4668720"/>
              <a:gd name="connsiteY352" fmla="*/ 184079 h 4352231"/>
              <a:gd name="connsiteX353" fmla="*/ 997839 w 4668720"/>
              <a:gd name="connsiteY353" fmla="*/ 205279 h 4352231"/>
              <a:gd name="connsiteX354" fmla="*/ 963936 w 4668720"/>
              <a:gd name="connsiteY354" fmla="*/ 226480 h 4352231"/>
              <a:gd name="connsiteX355" fmla="*/ 896131 w 4668720"/>
              <a:gd name="connsiteY355" fmla="*/ 268880 h 4352231"/>
              <a:gd name="connsiteX356" fmla="*/ 836801 w 4668720"/>
              <a:gd name="connsiteY356" fmla="*/ 311281 h 4352231"/>
              <a:gd name="connsiteX357" fmla="*/ 798661 w 4668720"/>
              <a:gd name="connsiteY357" fmla="*/ 340960 h 4352231"/>
              <a:gd name="connsiteX358" fmla="*/ 785948 w 4668720"/>
              <a:gd name="connsiteY358" fmla="*/ 353680 h 4352231"/>
              <a:gd name="connsiteX359" fmla="*/ 718142 w 4668720"/>
              <a:gd name="connsiteY359" fmla="*/ 404561 h 4352231"/>
              <a:gd name="connsiteX360" fmla="*/ 680002 w 4668720"/>
              <a:gd name="connsiteY360" fmla="*/ 438482 h 4352231"/>
              <a:gd name="connsiteX361" fmla="*/ 663051 w 4668720"/>
              <a:gd name="connsiteY361" fmla="*/ 451202 h 4352231"/>
              <a:gd name="connsiteX362" fmla="*/ 701191 w 4668720"/>
              <a:gd name="connsiteY362" fmla="*/ 404561 h 4352231"/>
              <a:gd name="connsiteX363" fmla="*/ 773234 w 4668720"/>
              <a:gd name="connsiteY363" fmla="*/ 340960 h 4352231"/>
              <a:gd name="connsiteX364" fmla="*/ 841039 w 4668720"/>
              <a:gd name="connsiteY364" fmla="*/ 281600 h 4352231"/>
              <a:gd name="connsiteX365" fmla="*/ 874942 w 4668720"/>
              <a:gd name="connsiteY365" fmla="*/ 251920 h 4352231"/>
              <a:gd name="connsiteX366" fmla="*/ 836801 w 4668720"/>
              <a:gd name="connsiteY366" fmla="*/ 277360 h 4352231"/>
              <a:gd name="connsiteX367" fmla="*/ 781710 w 4668720"/>
              <a:gd name="connsiteY367" fmla="*/ 315521 h 4352231"/>
              <a:gd name="connsiteX368" fmla="*/ 701191 w 4668720"/>
              <a:gd name="connsiteY368" fmla="*/ 383360 h 4352231"/>
              <a:gd name="connsiteX369" fmla="*/ 747807 w 4668720"/>
              <a:gd name="connsiteY369" fmla="*/ 345200 h 4352231"/>
              <a:gd name="connsiteX370" fmla="*/ 794423 w 4668720"/>
              <a:gd name="connsiteY370" fmla="*/ 302800 h 4352231"/>
              <a:gd name="connsiteX371" fmla="*/ 853753 w 4668720"/>
              <a:gd name="connsiteY371" fmla="*/ 260399 h 4352231"/>
              <a:gd name="connsiteX372" fmla="*/ 879180 w 4668720"/>
              <a:gd name="connsiteY372" fmla="*/ 239200 h 4352231"/>
              <a:gd name="connsiteX373" fmla="*/ 908844 w 4668720"/>
              <a:gd name="connsiteY373" fmla="*/ 222239 h 4352231"/>
              <a:gd name="connsiteX374" fmla="*/ 963936 w 4668720"/>
              <a:gd name="connsiteY374" fmla="*/ 188320 h 4352231"/>
              <a:gd name="connsiteX375" fmla="*/ 1002076 w 4668720"/>
              <a:gd name="connsiteY375" fmla="*/ 167119 h 4352231"/>
              <a:gd name="connsiteX376" fmla="*/ 1014790 w 4668720"/>
              <a:gd name="connsiteY376" fmla="*/ 158639 h 4352231"/>
              <a:gd name="connsiteX377" fmla="*/ 1086833 w 4668720"/>
              <a:gd name="connsiteY377" fmla="*/ 137438 h 4352231"/>
              <a:gd name="connsiteX378" fmla="*/ 1133449 w 4668720"/>
              <a:gd name="connsiteY378" fmla="*/ 128958 h 4352231"/>
              <a:gd name="connsiteX379" fmla="*/ 1158876 w 4668720"/>
              <a:gd name="connsiteY379" fmla="*/ 124718 h 4352231"/>
              <a:gd name="connsiteX380" fmla="*/ 2987675 w 4668720"/>
              <a:gd name="connsiteY380" fmla="*/ 107256 h 4352231"/>
              <a:gd name="connsiteX381" fmla="*/ 3089432 w 4668720"/>
              <a:gd name="connsiteY381" fmla="*/ 153970 h 4352231"/>
              <a:gd name="connsiteX382" fmla="*/ 3119111 w 4668720"/>
              <a:gd name="connsiteY382" fmla="*/ 170956 h 4352231"/>
              <a:gd name="connsiteX383" fmla="*/ 3120342 w 4668720"/>
              <a:gd name="connsiteY383" fmla="*/ 172703 h 4352231"/>
              <a:gd name="connsiteX384" fmla="*/ 3053327 w 4668720"/>
              <a:gd name="connsiteY384" fmla="*/ 137447 h 4352231"/>
              <a:gd name="connsiteX385" fmla="*/ 2987675 w 4668720"/>
              <a:gd name="connsiteY385" fmla="*/ 107256 h 4352231"/>
              <a:gd name="connsiteX386" fmla="*/ 2561607 w 4668720"/>
              <a:gd name="connsiteY386" fmla="*/ 66929 h 4352231"/>
              <a:gd name="connsiteX387" fmla="*/ 2565908 w 4668720"/>
              <a:gd name="connsiteY387" fmla="*/ 67247 h 4352231"/>
              <a:gd name="connsiteX388" fmla="*/ 2575450 w 4668720"/>
              <a:gd name="connsiteY388" fmla="*/ 69370 h 4352231"/>
              <a:gd name="connsiteX389" fmla="*/ 1992901 w 4668720"/>
              <a:gd name="connsiteY389" fmla="*/ 560 h 4352231"/>
              <a:gd name="connsiteX390" fmla="*/ 2396801 w 4668720"/>
              <a:gd name="connsiteY390" fmla="*/ 37863 h 4352231"/>
              <a:gd name="connsiteX391" fmla="*/ 2561607 w 4668720"/>
              <a:gd name="connsiteY391" fmla="*/ 66929 h 4352231"/>
              <a:gd name="connsiteX392" fmla="*/ 2537282 w 4668720"/>
              <a:gd name="connsiteY392" fmla="*/ 65125 h 4352231"/>
              <a:gd name="connsiteX393" fmla="*/ 2452463 w 4668720"/>
              <a:gd name="connsiteY393" fmla="*/ 56634 h 4352231"/>
              <a:gd name="connsiteX394" fmla="*/ 2367644 w 4668720"/>
              <a:gd name="connsiteY394" fmla="*/ 48145 h 4352231"/>
              <a:gd name="connsiteX395" fmla="*/ 2337958 w 4668720"/>
              <a:gd name="connsiteY395" fmla="*/ 48145 h 4352231"/>
              <a:gd name="connsiteX396" fmla="*/ 2329476 w 4668720"/>
              <a:gd name="connsiteY396" fmla="*/ 48145 h 4352231"/>
              <a:gd name="connsiteX397" fmla="*/ 2626342 w 4668720"/>
              <a:gd name="connsiteY397" fmla="*/ 99087 h 4352231"/>
              <a:gd name="connsiteX398" fmla="*/ 2664510 w 4668720"/>
              <a:gd name="connsiteY398" fmla="*/ 107577 h 4352231"/>
              <a:gd name="connsiteX399" fmla="*/ 2698438 w 4668720"/>
              <a:gd name="connsiteY399" fmla="*/ 120313 h 4352231"/>
              <a:gd name="connsiteX400" fmla="*/ 2774775 w 4668720"/>
              <a:gd name="connsiteY400" fmla="*/ 141539 h 4352231"/>
              <a:gd name="connsiteX401" fmla="*/ 2918967 w 4668720"/>
              <a:gd name="connsiteY401" fmla="*/ 200973 h 4352231"/>
              <a:gd name="connsiteX402" fmla="*/ 2983626 w 4668720"/>
              <a:gd name="connsiteY402" fmla="*/ 231432 h 4352231"/>
              <a:gd name="connsiteX403" fmla="*/ 3000774 w 4668720"/>
              <a:gd name="connsiteY403" fmla="*/ 234059 h 4352231"/>
              <a:gd name="connsiteX404" fmla="*/ 3034199 w 4668720"/>
              <a:gd name="connsiteY404" fmla="*/ 242591 h 4352231"/>
              <a:gd name="connsiteX405" fmla="*/ 3025710 w 4668720"/>
              <a:gd name="connsiteY405" fmla="*/ 246858 h 4352231"/>
              <a:gd name="connsiteX406" fmla="*/ 3014884 w 4668720"/>
              <a:gd name="connsiteY406" fmla="*/ 246858 h 4352231"/>
              <a:gd name="connsiteX407" fmla="*/ 3058918 w 4668720"/>
              <a:gd name="connsiteY407" fmla="*/ 268896 h 4352231"/>
              <a:gd name="connsiteX408" fmla="*/ 3097086 w 4668720"/>
              <a:gd name="connsiteY408" fmla="*/ 290123 h 4352231"/>
              <a:gd name="connsiteX409" fmla="*/ 3108244 w 4668720"/>
              <a:gd name="connsiteY409" fmla="*/ 298101 h 4352231"/>
              <a:gd name="connsiteX410" fmla="*/ 3191246 w 4668720"/>
              <a:gd name="connsiteY410" fmla="*/ 311887 h 4352231"/>
              <a:gd name="connsiteX411" fmla="*/ 3352411 w 4668720"/>
              <a:gd name="connsiteY411" fmla="*/ 352134 h 4352231"/>
              <a:gd name="connsiteX412" fmla="*/ 3330574 w 4668720"/>
              <a:gd name="connsiteY412" fmla="*/ 335518 h 4352231"/>
              <a:gd name="connsiteX413" fmla="*/ 3271746 w 4668720"/>
              <a:gd name="connsiteY413" fmla="*/ 289865 h 4352231"/>
              <a:gd name="connsiteX414" fmla="*/ 3220868 w 4668720"/>
              <a:gd name="connsiteY414" fmla="*/ 251644 h 4352231"/>
              <a:gd name="connsiteX415" fmla="*/ 3178469 w 4668720"/>
              <a:gd name="connsiteY415" fmla="*/ 226164 h 4352231"/>
              <a:gd name="connsiteX416" fmla="*/ 3144550 w 4668720"/>
              <a:gd name="connsiteY416" fmla="*/ 192190 h 4352231"/>
              <a:gd name="connsiteX417" fmla="*/ 3125471 w 4668720"/>
              <a:gd name="connsiteY417" fmla="*/ 179981 h 4352231"/>
              <a:gd name="connsiteX418" fmla="*/ 3120342 w 4668720"/>
              <a:gd name="connsiteY418" fmla="*/ 172703 h 4352231"/>
              <a:gd name="connsiteX419" fmla="*/ 3128121 w 4668720"/>
              <a:gd name="connsiteY419" fmla="*/ 176796 h 4352231"/>
              <a:gd name="connsiteX420" fmla="*/ 3297186 w 4668720"/>
              <a:gd name="connsiteY420" fmla="*/ 281371 h 4352231"/>
              <a:gd name="connsiteX421" fmla="*/ 3386687 w 4668720"/>
              <a:gd name="connsiteY421" fmla="*/ 345669 h 4352231"/>
              <a:gd name="connsiteX422" fmla="*/ 3414110 w 4668720"/>
              <a:gd name="connsiteY422" fmla="*/ 367541 h 4352231"/>
              <a:gd name="connsiteX423" fmla="*/ 3428393 w 4668720"/>
              <a:gd name="connsiteY423" fmla="*/ 371108 h 4352231"/>
              <a:gd name="connsiteX424" fmla="*/ 3504768 w 4668720"/>
              <a:gd name="connsiteY424" fmla="*/ 396574 h 4352231"/>
              <a:gd name="connsiteX425" fmla="*/ 3572657 w 4668720"/>
              <a:gd name="connsiteY425" fmla="*/ 426284 h 4352231"/>
              <a:gd name="connsiteX426" fmla="*/ 3632060 w 4668720"/>
              <a:gd name="connsiteY426" fmla="*/ 455994 h 4352231"/>
              <a:gd name="connsiteX427" fmla="*/ 3687220 w 4668720"/>
              <a:gd name="connsiteY427" fmla="*/ 485703 h 4352231"/>
              <a:gd name="connsiteX428" fmla="*/ 3784810 w 4668720"/>
              <a:gd name="connsiteY428" fmla="*/ 540879 h 4352231"/>
              <a:gd name="connsiteX429" fmla="*/ 3878158 w 4668720"/>
              <a:gd name="connsiteY429" fmla="*/ 604543 h 4352231"/>
              <a:gd name="connsiteX430" fmla="*/ 3971505 w 4668720"/>
              <a:gd name="connsiteY430" fmla="*/ 680940 h 4352231"/>
              <a:gd name="connsiteX431" fmla="*/ 4073338 w 4668720"/>
              <a:gd name="connsiteY431" fmla="*/ 770069 h 4352231"/>
              <a:gd name="connsiteX432" fmla="*/ 4315193 w 4668720"/>
              <a:gd name="connsiteY432" fmla="*/ 1045947 h 4352231"/>
              <a:gd name="connsiteX433" fmla="*/ 4310950 w 4668720"/>
              <a:gd name="connsiteY433" fmla="*/ 1024725 h 4352231"/>
              <a:gd name="connsiteX434" fmla="*/ 4319436 w 4668720"/>
              <a:gd name="connsiteY434" fmla="*/ 1033214 h 4352231"/>
              <a:gd name="connsiteX435" fmla="*/ 4387325 w 4668720"/>
              <a:gd name="connsiteY435" fmla="*/ 1130832 h 4352231"/>
              <a:gd name="connsiteX436" fmla="*/ 4433999 w 4668720"/>
              <a:gd name="connsiteY436" fmla="*/ 1211473 h 4352231"/>
              <a:gd name="connsiteX437" fmla="*/ 4459457 w 4668720"/>
              <a:gd name="connsiteY437" fmla="*/ 1258160 h 4352231"/>
              <a:gd name="connsiteX438" fmla="*/ 4480672 w 4668720"/>
              <a:gd name="connsiteY438" fmla="*/ 1313336 h 4352231"/>
              <a:gd name="connsiteX439" fmla="*/ 4493401 w 4668720"/>
              <a:gd name="connsiteY439" fmla="*/ 1338801 h 4352231"/>
              <a:gd name="connsiteX440" fmla="*/ 4501888 w 4668720"/>
              <a:gd name="connsiteY440" fmla="*/ 1368511 h 4352231"/>
              <a:gd name="connsiteX441" fmla="*/ 4527346 w 4668720"/>
              <a:gd name="connsiteY441" fmla="*/ 1432175 h 4352231"/>
              <a:gd name="connsiteX442" fmla="*/ 4544318 w 4668720"/>
              <a:gd name="connsiteY442" fmla="*/ 1495839 h 4352231"/>
              <a:gd name="connsiteX443" fmla="*/ 4561290 w 4668720"/>
              <a:gd name="connsiteY443" fmla="*/ 1563747 h 4352231"/>
              <a:gd name="connsiteX444" fmla="*/ 4603721 w 4668720"/>
              <a:gd name="connsiteY444" fmla="*/ 2145212 h 4352231"/>
              <a:gd name="connsiteX445" fmla="*/ 4540075 w 4668720"/>
              <a:gd name="connsiteY445" fmla="*/ 2595104 h 4352231"/>
              <a:gd name="connsiteX446" fmla="*/ 4251547 w 4668720"/>
              <a:gd name="connsiteY446" fmla="*/ 3291164 h 4352231"/>
              <a:gd name="connsiteX447" fmla="*/ 4018179 w 4668720"/>
              <a:gd name="connsiteY447" fmla="*/ 3600996 h 4352231"/>
              <a:gd name="connsiteX448" fmla="*/ 3738137 w 4668720"/>
              <a:gd name="connsiteY448" fmla="*/ 3855652 h 4352231"/>
              <a:gd name="connsiteX449" fmla="*/ 3428393 w 4668720"/>
              <a:gd name="connsiteY449" fmla="*/ 4055132 h 4352231"/>
              <a:gd name="connsiteX450" fmla="*/ 3105921 w 4668720"/>
              <a:gd name="connsiteY450" fmla="*/ 4190949 h 4352231"/>
              <a:gd name="connsiteX451" fmla="*/ 2516135 w 4668720"/>
              <a:gd name="connsiteY451" fmla="*/ 4318277 h 4352231"/>
              <a:gd name="connsiteX452" fmla="*/ 2214878 w 4668720"/>
              <a:gd name="connsiteY452" fmla="*/ 4339498 h 4352231"/>
              <a:gd name="connsiteX453" fmla="*/ 2070614 w 4668720"/>
              <a:gd name="connsiteY453" fmla="*/ 4335254 h 4352231"/>
              <a:gd name="connsiteX454" fmla="*/ 1951808 w 4668720"/>
              <a:gd name="connsiteY454" fmla="*/ 4331010 h 4352231"/>
              <a:gd name="connsiteX455" fmla="*/ 1841488 w 4668720"/>
              <a:gd name="connsiteY455" fmla="*/ 4326766 h 4352231"/>
              <a:gd name="connsiteX456" fmla="*/ 1879676 w 4668720"/>
              <a:gd name="connsiteY456" fmla="*/ 4335254 h 4352231"/>
              <a:gd name="connsiteX457" fmla="*/ 1917729 w 4668720"/>
              <a:gd name="connsiteY457" fmla="*/ 4341947 h 4352231"/>
              <a:gd name="connsiteX458" fmla="*/ 1798527 w 4668720"/>
              <a:gd name="connsiteY458" fmla="*/ 4326766 h 4352231"/>
              <a:gd name="connsiteX459" fmla="*/ 1608120 w 4668720"/>
              <a:gd name="connsiteY459" fmla="*/ 4288567 h 4352231"/>
              <a:gd name="connsiteX460" fmla="*/ 1247460 w 4668720"/>
              <a:gd name="connsiteY460" fmla="*/ 4165483 h 4352231"/>
              <a:gd name="connsiteX461" fmla="*/ 924987 w 4668720"/>
              <a:gd name="connsiteY461" fmla="*/ 4008445 h 4352231"/>
              <a:gd name="connsiteX462" fmla="*/ 627973 w 4668720"/>
              <a:gd name="connsiteY462" fmla="*/ 3821698 h 4352231"/>
              <a:gd name="connsiteX463" fmla="*/ 924987 w 4668720"/>
              <a:gd name="connsiteY463" fmla="*/ 4033911 h 4352231"/>
              <a:gd name="connsiteX464" fmla="*/ 1128654 w 4668720"/>
              <a:gd name="connsiteY464" fmla="*/ 4140018 h 4352231"/>
              <a:gd name="connsiteX465" fmla="*/ 1209272 w 4668720"/>
              <a:gd name="connsiteY465" fmla="*/ 4178216 h 4352231"/>
              <a:gd name="connsiteX466" fmla="*/ 1298376 w 4668720"/>
              <a:gd name="connsiteY466" fmla="*/ 4216415 h 4352231"/>
              <a:gd name="connsiteX467" fmla="*/ 1523259 w 4668720"/>
              <a:gd name="connsiteY467" fmla="*/ 4288567 h 4352231"/>
              <a:gd name="connsiteX468" fmla="*/ 1366265 w 4668720"/>
              <a:gd name="connsiteY468" fmla="*/ 4250369 h 4352231"/>
              <a:gd name="connsiteX469" fmla="*/ 1209272 w 4668720"/>
              <a:gd name="connsiteY469" fmla="*/ 4199437 h 4352231"/>
              <a:gd name="connsiteX470" fmla="*/ 1048036 w 4668720"/>
              <a:gd name="connsiteY470" fmla="*/ 4135773 h 4352231"/>
              <a:gd name="connsiteX471" fmla="*/ 895286 w 4668720"/>
              <a:gd name="connsiteY471" fmla="*/ 4055132 h 4352231"/>
              <a:gd name="connsiteX472" fmla="*/ 339445 w 4668720"/>
              <a:gd name="connsiteY472" fmla="*/ 3588263 h 4352231"/>
              <a:gd name="connsiteX473" fmla="*/ 33944 w 4668720"/>
              <a:gd name="connsiteY473" fmla="*/ 2934646 h 4352231"/>
              <a:gd name="connsiteX474" fmla="*/ 29701 w 4668720"/>
              <a:gd name="connsiteY474" fmla="*/ 2913424 h 4352231"/>
              <a:gd name="connsiteX475" fmla="*/ 25458 w 4668720"/>
              <a:gd name="connsiteY475" fmla="*/ 2892203 h 4352231"/>
              <a:gd name="connsiteX476" fmla="*/ 16972 w 4668720"/>
              <a:gd name="connsiteY476" fmla="*/ 2849760 h 4352231"/>
              <a:gd name="connsiteX477" fmla="*/ 12729 w 4668720"/>
              <a:gd name="connsiteY477" fmla="*/ 2807318 h 4352231"/>
              <a:gd name="connsiteX478" fmla="*/ 8486 w 4668720"/>
              <a:gd name="connsiteY478" fmla="*/ 2764875 h 4352231"/>
              <a:gd name="connsiteX479" fmla="*/ 0 w 4668720"/>
              <a:gd name="connsiteY479" fmla="*/ 2679990 h 4352231"/>
              <a:gd name="connsiteX480" fmla="*/ 0 w 4668720"/>
              <a:gd name="connsiteY480" fmla="*/ 2599349 h 4352231"/>
              <a:gd name="connsiteX481" fmla="*/ 4243 w 4668720"/>
              <a:gd name="connsiteY481" fmla="*/ 2518708 h 4352231"/>
              <a:gd name="connsiteX482" fmla="*/ 8486 w 4668720"/>
              <a:gd name="connsiteY482" fmla="*/ 2438066 h 4352231"/>
              <a:gd name="connsiteX483" fmla="*/ 16972 w 4668720"/>
              <a:gd name="connsiteY483" fmla="*/ 2361670 h 4352231"/>
              <a:gd name="connsiteX484" fmla="*/ 21215 w 4668720"/>
              <a:gd name="connsiteY484" fmla="*/ 2323471 h 4352231"/>
              <a:gd name="connsiteX485" fmla="*/ 29701 w 4668720"/>
              <a:gd name="connsiteY485" fmla="*/ 2285273 h 4352231"/>
              <a:gd name="connsiteX486" fmla="*/ 38187 w 4668720"/>
              <a:gd name="connsiteY486" fmla="*/ 2208876 h 4352231"/>
              <a:gd name="connsiteX487" fmla="*/ 77384 w 4668720"/>
              <a:gd name="connsiteY487" fmla="*/ 2093318 h 4352231"/>
              <a:gd name="connsiteX488" fmla="*/ 76905 w 4668720"/>
              <a:gd name="connsiteY488" fmla="*/ 2103300 h 4352231"/>
              <a:gd name="connsiteX489" fmla="*/ 84861 w 4668720"/>
              <a:gd name="connsiteY489" fmla="*/ 2272540 h 4352231"/>
              <a:gd name="connsiteX490" fmla="*/ 93347 w 4668720"/>
              <a:gd name="connsiteY490" fmla="*/ 2348937 h 4352231"/>
              <a:gd name="connsiteX491" fmla="*/ 110319 w 4668720"/>
              <a:gd name="connsiteY491" fmla="*/ 2421089 h 4352231"/>
              <a:gd name="connsiteX492" fmla="*/ 135778 w 4668720"/>
              <a:gd name="connsiteY492" fmla="*/ 2544173 h 4352231"/>
              <a:gd name="connsiteX493" fmla="*/ 152750 w 4668720"/>
              <a:gd name="connsiteY493" fmla="*/ 2603593 h 4352231"/>
              <a:gd name="connsiteX494" fmla="*/ 173965 w 4668720"/>
              <a:gd name="connsiteY494" fmla="*/ 2667257 h 4352231"/>
              <a:gd name="connsiteX495" fmla="*/ 195181 w 4668720"/>
              <a:gd name="connsiteY495" fmla="*/ 2730921 h 4352231"/>
              <a:gd name="connsiteX496" fmla="*/ 220639 w 4668720"/>
              <a:gd name="connsiteY496" fmla="*/ 2798829 h 4352231"/>
              <a:gd name="connsiteX497" fmla="*/ 280042 w 4668720"/>
              <a:gd name="connsiteY497" fmla="*/ 2938890 h 4352231"/>
              <a:gd name="connsiteX498" fmla="*/ 292291 w 4668720"/>
              <a:gd name="connsiteY498" fmla="*/ 2962674 h 4352231"/>
              <a:gd name="connsiteX499" fmla="*/ 301257 w 4668720"/>
              <a:gd name="connsiteY499" fmla="*/ 2994066 h 4352231"/>
              <a:gd name="connsiteX500" fmla="*/ 318229 w 4668720"/>
              <a:gd name="connsiteY500" fmla="*/ 3044997 h 4352231"/>
              <a:gd name="connsiteX501" fmla="*/ 360660 w 4668720"/>
              <a:gd name="connsiteY501" fmla="*/ 3146859 h 4352231"/>
              <a:gd name="connsiteX502" fmla="*/ 526139 w 4668720"/>
              <a:gd name="connsiteY502" fmla="*/ 3431225 h 4352231"/>
              <a:gd name="connsiteX503" fmla="*/ 564327 w 4668720"/>
              <a:gd name="connsiteY503" fmla="*/ 3482156 h 4352231"/>
              <a:gd name="connsiteX504" fmla="*/ 598271 w 4668720"/>
              <a:gd name="connsiteY504" fmla="*/ 3528843 h 4352231"/>
              <a:gd name="connsiteX505" fmla="*/ 666160 w 4668720"/>
              <a:gd name="connsiteY505" fmla="*/ 3605240 h 4352231"/>
              <a:gd name="connsiteX506" fmla="*/ 725563 w 4668720"/>
              <a:gd name="connsiteY506" fmla="*/ 3673148 h 4352231"/>
              <a:gd name="connsiteX507" fmla="*/ 784966 w 4668720"/>
              <a:gd name="connsiteY507" fmla="*/ 3728324 h 4352231"/>
              <a:gd name="connsiteX508" fmla="*/ 844369 w 4668720"/>
              <a:gd name="connsiteY508" fmla="*/ 3783499 h 4352231"/>
              <a:gd name="connsiteX509" fmla="*/ 916501 w 4668720"/>
              <a:gd name="connsiteY509" fmla="*/ 3842919 h 4352231"/>
              <a:gd name="connsiteX510" fmla="*/ 958932 w 4668720"/>
              <a:gd name="connsiteY510" fmla="*/ 3872629 h 4352231"/>
              <a:gd name="connsiteX511" fmla="*/ 1005605 w 4668720"/>
              <a:gd name="connsiteY511" fmla="*/ 3902339 h 4352231"/>
              <a:gd name="connsiteX512" fmla="*/ 1115925 w 4668720"/>
              <a:gd name="connsiteY512" fmla="*/ 3966003 h 4352231"/>
              <a:gd name="connsiteX513" fmla="*/ 1183747 w 4668720"/>
              <a:gd name="connsiteY513" fmla="*/ 3998498 h 4352231"/>
              <a:gd name="connsiteX514" fmla="*/ 1256983 w 4668720"/>
              <a:gd name="connsiteY514" fmla="*/ 4030173 h 4352231"/>
              <a:gd name="connsiteX515" fmla="*/ 1173025 w 4668720"/>
              <a:gd name="connsiteY515" fmla="*/ 3971611 h 4352231"/>
              <a:gd name="connsiteX516" fmla="*/ 1065676 w 4668720"/>
              <a:gd name="connsiteY516" fmla="*/ 3885844 h 4352231"/>
              <a:gd name="connsiteX517" fmla="*/ 1056549 w 4668720"/>
              <a:gd name="connsiteY517" fmla="*/ 3876557 h 4352231"/>
              <a:gd name="connsiteX518" fmla="*/ 1021583 w 4668720"/>
              <a:gd name="connsiteY518" fmla="*/ 3852933 h 4352231"/>
              <a:gd name="connsiteX519" fmla="*/ 729806 w 4668720"/>
              <a:gd name="connsiteY519" fmla="*/ 3605240 h 4352231"/>
              <a:gd name="connsiteX520" fmla="*/ 674646 w 4668720"/>
              <a:gd name="connsiteY520" fmla="*/ 3550065 h 4352231"/>
              <a:gd name="connsiteX521" fmla="*/ 623730 w 4668720"/>
              <a:gd name="connsiteY521" fmla="*/ 3486401 h 4352231"/>
              <a:gd name="connsiteX522" fmla="*/ 572813 w 4668720"/>
              <a:gd name="connsiteY522" fmla="*/ 3422737 h 4352231"/>
              <a:gd name="connsiteX523" fmla="*/ 526139 w 4668720"/>
              <a:gd name="connsiteY523" fmla="*/ 3359073 h 4352231"/>
              <a:gd name="connsiteX524" fmla="*/ 500681 w 4668720"/>
              <a:gd name="connsiteY524" fmla="*/ 3325118 h 4352231"/>
              <a:gd name="connsiteX525" fmla="*/ 479466 w 4668720"/>
              <a:gd name="connsiteY525" fmla="*/ 3291164 h 4352231"/>
              <a:gd name="connsiteX526" fmla="*/ 437035 w 4668720"/>
              <a:gd name="connsiteY526" fmla="*/ 3219012 h 4352231"/>
              <a:gd name="connsiteX527" fmla="*/ 352174 w 4668720"/>
              <a:gd name="connsiteY527" fmla="*/ 3078951 h 4352231"/>
              <a:gd name="connsiteX528" fmla="*/ 292291 w 4668720"/>
              <a:gd name="connsiteY528" fmla="*/ 2962674 h 4352231"/>
              <a:gd name="connsiteX529" fmla="*/ 284285 w 4668720"/>
              <a:gd name="connsiteY529" fmla="*/ 2934646 h 4352231"/>
              <a:gd name="connsiteX530" fmla="*/ 271556 w 4668720"/>
              <a:gd name="connsiteY530" fmla="*/ 2870982 h 4352231"/>
              <a:gd name="connsiteX531" fmla="*/ 258827 w 4668720"/>
              <a:gd name="connsiteY531" fmla="*/ 2807318 h 4352231"/>
              <a:gd name="connsiteX532" fmla="*/ 255241 w 4668720"/>
              <a:gd name="connsiteY532" fmla="*/ 2778626 h 4352231"/>
              <a:gd name="connsiteX533" fmla="*/ 288528 w 4668720"/>
              <a:gd name="connsiteY533" fmla="*/ 2862493 h 4352231"/>
              <a:gd name="connsiteX534" fmla="*/ 543112 w 4668720"/>
              <a:gd name="connsiteY534" fmla="*/ 3308141 h 4352231"/>
              <a:gd name="connsiteX535" fmla="*/ 696923 w 4668720"/>
              <a:gd name="connsiteY535" fmla="*/ 3502847 h 4352231"/>
              <a:gd name="connsiteX536" fmla="*/ 855036 w 4668720"/>
              <a:gd name="connsiteY536" fmla="*/ 3666766 h 4352231"/>
              <a:gd name="connsiteX537" fmla="*/ 705196 w 4668720"/>
              <a:gd name="connsiteY537" fmla="*/ 3474055 h 4352231"/>
              <a:gd name="connsiteX538" fmla="*/ 612555 w 4668720"/>
              <a:gd name="connsiteY538" fmla="*/ 3320045 h 4352231"/>
              <a:gd name="connsiteX539" fmla="*/ 611774 w 4668720"/>
              <a:gd name="connsiteY539" fmla="*/ 3319119 h 4352231"/>
              <a:gd name="connsiteX540" fmla="*/ 596137 w 4668720"/>
              <a:gd name="connsiteY540" fmla="*/ 3302583 h 4352231"/>
              <a:gd name="connsiteX541" fmla="*/ 308122 w 4668720"/>
              <a:gd name="connsiteY541" fmla="*/ 2798421 h 4352231"/>
              <a:gd name="connsiteX542" fmla="*/ 303834 w 4668720"/>
              <a:gd name="connsiteY542" fmla="*/ 2779611 h 4352231"/>
              <a:gd name="connsiteX543" fmla="*/ 265191 w 4668720"/>
              <a:gd name="connsiteY543" fmla="*/ 2682642 h 4352231"/>
              <a:gd name="connsiteX544" fmla="*/ 216396 w 4668720"/>
              <a:gd name="connsiteY544" fmla="*/ 2531440 h 4352231"/>
              <a:gd name="connsiteX545" fmla="*/ 208681 w 4668720"/>
              <a:gd name="connsiteY545" fmla="*/ 2503660 h 4352231"/>
              <a:gd name="connsiteX546" fmla="*/ 212153 w 4668720"/>
              <a:gd name="connsiteY546" fmla="*/ 2455044 h 4352231"/>
              <a:gd name="connsiteX547" fmla="*/ 220639 w 4668720"/>
              <a:gd name="connsiteY547" fmla="*/ 2387135 h 4352231"/>
              <a:gd name="connsiteX548" fmla="*/ 224882 w 4668720"/>
              <a:gd name="connsiteY548" fmla="*/ 2353181 h 4352231"/>
              <a:gd name="connsiteX549" fmla="*/ 229125 w 4668720"/>
              <a:gd name="connsiteY549" fmla="*/ 2319227 h 4352231"/>
              <a:gd name="connsiteX550" fmla="*/ 241854 w 4668720"/>
              <a:gd name="connsiteY550" fmla="*/ 2247074 h 4352231"/>
              <a:gd name="connsiteX551" fmla="*/ 251122 w 4668720"/>
              <a:gd name="connsiteY551" fmla="*/ 2211754 h 4352231"/>
              <a:gd name="connsiteX552" fmla="*/ 235512 w 4668720"/>
              <a:gd name="connsiteY552" fmla="*/ 1977607 h 4352231"/>
              <a:gd name="connsiteX553" fmla="*/ 242536 w 4668720"/>
              <a:gd name="connsiteY553" fmla="*/ 1731515 h 4352231"/>
              <a:gd name="connsiteX554" fmla="*/ 247982 w 4668720"/>
              <a:gd name="connsiteY554" fmla="*/ 1688837 h 4352231"/>
              <a:gd name="connsiteX555" fmla="*/ 243976 w 4668720"/>
              <a:gd name="connsiteY555" fmla="*/ 1695850 h 4352231"/>
              <a:gd name="connsiteX556" fmla="*/ 241854 w 4668720"/>
              <a:gd name="connsiteY556" fmla="*/ 1699564 h 4352231"/>
              <a:gd name="connsiteX557" fmla="*/ 128883 w 4668720"/>
              <a:gd name="connsiteY557" fmla="*/ 1941487 h 4352231"/>
              <a:gd name="connsiteX558" fmla="*/ 77384 w 4668720"/>
              <a:gd name="connsiteY558" fmla="*/ 2093318 h 4352231"/>
              <a:gd name="connsiteX559" fmla="*/ 84861 w 4668720"/>
              <a:gd name="connsiteY559" fmla="*/ 1937243 h 4352231"/>
              <a:gd name="connsiteX560" fmla="*/ 135778 w 4668720"/>
              <a:gd name="connsiteY560" fmla="*/ 1682587 h 4352231"/>
              <a:gd name="connsiteX561" fmla="*/ 169722 w 4668720"/>
              <a:gd name="connsiteY561" fmla="*/ 1623167 h 4352231"/>
              <a:gd name="connsiteX562" fmla="*/ 190938 w 4668720"/>
              <a:gd name="connsiteY562" fmla="*/ 1555259 h 4352231"/>
              <a:gd name="connsiteX563" fmla="*/ 212153 w 4668720"/>
              <a:gd name="connsiteY563" fmla="*/ 1491595 h 4352231"/>
              <a:gd name="connsiteX564" fmla="*/ 241854 w 4668720"/>
              <a:gd name="connsiteY564" fmla="*/ 1427931 h 4352231"/>
              <a:gd name="connsiteX565" fmla="*/ 267313 w 4668720"/>
              <a:gd name="connsiteY565" fmla="*/ 1364267 h 4352231"/>
              <a:gd name="connsiteX566" fmla="*/ 274271 w 4668720"/>
              <a:gd name="connsiteY566" fmla="*/ 1352087 h 4352231"/>
              <a:gd name="connsiteX567" fmla="*/ 284150 w 4668720"/>
              <a:gd name="connsiteY567" fmla="*/ 1304470 h 4352231"/>
              <a:gd name="connsiteX568" fmla="*/ 310789 w 4668720"/>
              <a:gd name="connsiteY568" fmla="*/ 1207095 h 4352231"/>
              <a:gd name="connsiteX569" fmla="*/ 493149 w 4668720"/>
              <a:gd name="connsiteY569" fmla="*/ 799551 h 4352231"/>
              <a:gd name="connsiteX570" fmla="*/ 552522 w 4668720"/>
              <a:gd name="connsiteY570" fmla="*/ 710403 h 4352231"/>
              <a:gd name="connsiteX571" fmla="*/ 611895 w 4668720"/>
              <a:gd name="connsiteY571" fmla="*/ 629742 h 4352231"/>
              <a:gd name="connsiteX572" fmla="*/ 717919 w 4668720"/>
              <a:gd name="connsiteY572" fmla="*/ 506631 h 4352231"/>
              <a:gd name="connsiteX573" fmla="*/ 764569 w 4668720"/>
              <a:gd name="connsiteY573" fmla="*/ 459932 h 4352231"/>
              <a:gd name="connsiteX574" fmla="*/ 819701 w 4668720"/>
              <a:gd name="connsiteY574" fmla="*/ 417480 h 4352231"/>
              <a:gd name="connsiteX575" fmla="*/ 849388 w 4668720"/>
              <a:gd name="connsiteY575" fmla="*/ 396254 h 4352231"/>
              <a:gd name="connsiteX576" fmla="*/ 879074 w 4668720"/>
              <a:gd name="connsiteY576" fmla="*/ 375028 h 4352231"/>
              <a:gd name="connsiteX577" fmla="*/ 942688 w 4668720"/>
              <a:gd name="connsiteY577" fmla="*/ 328330 h 4352231"/>
              <a:gd name="connsiteX578" fmla="*/ 1243795 w 4668720"/>
              <a:gd name="connsiteY578" fmla="*/ 175502 h 4352231"/>
              <a:gd name="connsiteX579" fmla="*/ 1328614 w 4668720"/>
              <a:gd name="connsiteY579" fmla="*/ 145785 h 4352231"/>
              <a:gd name="connsiteX580" fmla="*/ 1371023 w 4668720"/>
              <a:gd name="connsiteY580" fmla="*/ 128803 h 4352231"/>
              <a:gd name="connsiteX581" fmla="*/ 1413433 w 4668720"/>
              <a:gd name="connsiteY581" fmla="*/ 116068 h 4352231"/>
              <a:gd name="connsiteX582" fmla="*/ 1498252 w 4668720"/>
              <a:gd name="connsiteY582" fmla="*/ 94841 h 4352231"/>
              <a:gd name="connsiteX583" fmla="*/ 1587311 w 4668720"/>
              <a:gd name="connsiteY583" fmla="*/ 77860 h 4352231"/>
              <a:gd name="connsiteX584" fmla="*/ 1672130 w 4668720"/>
              <a:gd name="connsiteY584" fmla="*/ 60880 h 4352231"/>
              <a:gd name="connsiteX585" fmla="*/ 1756949 w 4668720"/>
              <a:gd name="connsiteY585" fmla="*/ 52389 h 4352231"/>
              <a:gd name="connsiteX586" fmla="*/ 1837527 w 4668720"/>
              <a:gd name="connsiteY586" fmla="*/ 43899 h 4352231"/>
              <a:gd name="connsiteX587" fmla="*/ 1918105 w 4668720"/>
              <a:gd name="connsiteY587" fmla="*/ 39654 h 4352231"/>
              <a:gd name="connsiteX588" fmla="*/ 1985960 w 4668720"/>
              <a:gd name="connsiteY588" fmla="*/ 35408 h 4352231"/>
              <a:gd name="connsiteX589" fmla="*/ 2032610 w 4668720"/>
              <a:gd name="connsiteY589" fmla="*/ 31163 h 4352231"/>
              <a:gd name="connsiteX590" fmla="*/ 2079261 w 4668720"/>
              <a:gd name="connsiteY590" fmla="*/ 31163 h 4352231"/>
              <a:gd name="connsiteX591" fmla="*/ 2164079 w 4668720"/>
              <a:gd name="connsiteY591" fmla="*/ 22672 h 4352231"/>
              <a:gd name="connsiteX592" fmla="*/ 2053815 w 4668720"/>
              <a:gd name="connsiteY592" fmla="*/ 18428 h 4352231"/>
              <a:gd name="connsiteX593" fmla="*/ 1960514 w 4668720"/>
              <a:gd name="connsiteY593" fmla="*/ 18428 h 4352231"/>
              <a:gd name="connsiteX594" fmla="*/ 1875695 w 4668720"/>
              <a:gd name="connsiteY594" fmla="*/ 22672 h 4352231"/>
              <a:gd name="connsiteX595" fmla="*/ 1790876 w 4668720"/>
              <a:gd name="connsiteY595" fmla="*/ 26918 h 4352231"/>
              <a:gd name="connsiteX596" fmla="*/ 1625480 w 4668720"/>
              <a:gd name="connsiteY596" fmla="*/ 43899 h 4352231"/>
              <a:gd name="connsiteX597" fmla="*/ 1527938 w 4668720"/>
              <a:gd name="connsiteY597" fmla="*/ 60880 h 4352231"/>
              <a:gd name="connsiteX598" fmla="*/ 1477047 w 4668720"/>
              <a:gd name="connsiteY598" fmla="*/ 69370 h 4352231"/>
              <a:gd name="connsiteX599" fmla="*/ 1421915 w 4668720"/>
              <a:gd name="connsiteY599" fmla="*/ 82106 h 4352231"/>
              <a:gd name="connsiteX600" fmla="*/ 1867213 w 4668720"/>
              <a:gd name="connsiteY600" fmla="*/ 1446 h 4352231"/>
              <a:gd name="connsiteX601" fmla="*/ 1992901 w 4668720"/>
              <a:gd name="connsiteY601" fmla="*/ 560 h 435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</a:cxnLst>
            <a:rect l="l" t="t" r="r" b="b"/>
            <a:pathLst>
              <a:path w="4668720" h="4352231">
                <a:moveTo>
                  <a:pt x="1917729" y="4341947"/>
                </a:moveTo>
                <a:lnTo>
                  <a:pt x="1998481" y="4352231"/>
                </a:lnTo>
                <a:cubicBezTo>
                  <a:pt x="1970902" y="4350109"/>
                  <a:pt x="1947565" y="4346926"/>
                  <a:pt x="1927940" y="4343743"/>
                </a:cubicBezTo>
                <a:close/>
                <a:moveTo>
                  <a:pt x="3040096" y="4053684"/>
                </a:moveTo>
                <a:lnTo>
                  <a:pt x="2968559" y="4072046"/>
                </a:lnTo>
                <a:lnTo>
                  <a:pt x="2910976" y="4097885"/>
                </a:lnTo>
                <a:lnTo>
                  <a:pt x="3010226" y="4067771"/>
                </a:lnTo>
                <a:lnTo>
                  <a:pt x="3029231" y="4059899"/>
                </a:lnTo>
                <a:close/>
                <a:moveTo>
                  <a:pt x="1048712" y="3762731"/>
                </a:moveTo>
                <a:lnTo>
                  <a:pt x="1055440" y="3763141"/>
                </a:lnTo>
                <a:lnTo>
                  <a:pt x="1060938" y="3770318"/>
                </a:lnTo>
                <a:lnTo>
                  <a:pt x="1062495" y="3772775"/>
                </a:lnTo>
                <a:close/>
                <a:moveTo>
                  <a:pt x="1019025" y="3699053"/>
                </a:moveTo>
                <a:lnTo>
                  <a:pt x="1050582" y="3730114"/>
                </a:lnTo>
                <a:lnTo>
                  <a:pt x="1052953" y="3733015"/>
                </a:lnTo>
                <a:cubicBezTo>
                  <a:pt x="1065676" y="3752119"/>
                  <a:pt x="1068856" y="3761670"/>
                  <a:pt x="1060706" y="3763461"/>
                </a:cubicBezTo>
                <a:lnTo>
                  <a:pt x="1055440" y="3763141"/>
                </a:lnTo>
                <a:lnTo>
                  <a:pt x="1046592" y="3751588"/>
                </a:lnTo>
                <a:cubicBezTo>
                  <a:pt x="1025387" y="3724525"/>
                  <a:pt x="999941" y="3692685"/>
                  <a:pt x="1019025" y="3699053"/>
                </a:cubicBezTo>
                <a:close/>
                <a:moveTo>
                  <a:pt x="790005" y="3497324"/>
                </a:moveTo>
                <a:lnTo>
                  <a:pt x="815460" y="3529243"/>
                </a:lnTo>
                <a:cubicBezTo>
                  <a:pt x="832424" y="3546224"/>
                  <a:pt x="845147" y="3563205"/>
                  <a:pt x="862111" y="3580186"/>
                </a:cubicBezTo>
                <a:cubicBezTo>
                  <a:pt x="874833" y="3597167"/>
                  <a:pt x="891797" y="3614148"/>
                  <a:pt x="908761" y="3635374"/>
                </a:cubicBezTo>
                <a:cubicBezTo>
                  <a:pt x="925725" y="3652355"/>
                  <a:pt x="946929" y="3673581"/>
                  <a:pt x="968134" y="3694808"/>
                </a:cubicBezTo>
                <a:cubicBezTo>
                  <a:pt x="980857" y="3707543"/>
                  <a:pt x="993580" y="3720279"/>
                  <a:pt x="1006303" y="3733015"/>
                </a:cubicBezTo>
                <a:cubicBezTo>
                  <a:pt x="1019025" y="3745751"/>
                  <a:pt x="1035989" y="3758486"/>
                  <a:pt x="1048712" y="3775467"/>
                </a:cubicBezTo>
                <a:cubicBezTo>
                  <a:pt x="1066736" y="3788203"/>
                  <a:pt x="1071507" y="3788999"/>
                  <a:pt x="1069121" y="3783228"/>
                </a:cubicBezTo>
                <a:lnTo>
                  <a:pt x="1062495" y="3772775"/>
                </a:lnTo>
                <a:lnTo>
                  <a:pt x="1234319" y="3897982"/>
                </a:lnTo>
                <a:lnTo>
                  <a:pt x="1261036" y="3913115"/>
                </a:lnTo>
                <a:lnTo>
                  <a:pt x="1328614" y="3962258"/>
                </a:lnTo>
                <a:cubicBezTo>
                  <a:pt x="1354060" y="3979239"/>
                  <a:pt x="1375264" y="3991975"/>
                  <a:pt x="1400710" y="4008956"/>
                </a:cubicBezTo>
                <a:cubicBezTo>
                  <a:pt x="1426156" y="4021691"/>
                  <a:pt x="1447360" y="4038672"/>
                  <a:pt x="1472806" y="4051408"/>
                </a:cubicBezTo>
                <a:cubicBezTo>
                  <a:pt x="1494011" y="4064144"/>
                  <a:pt x="1519456" y="4072634"/>
                  <a:pt x="1540661" y="4085370"/>
                </a:cubicBezTo>
                <a:cubicBezTo>
                  <a:pt x="1566107" y="4098106"/>
                  <a:pt x="1587311" y="4106596"/>
                  <a:pt x="1608516" y="4115087"/>
                </a:cubicBezTo>
                <a:cubicBezTo>
                  <a:pt x="1621239" y="4123577"/>
                  <a:pt x="1629721" y="4127822"/>
                  <a:pt x="1642443" y="4132068"/>
                </a:cubicBezTo>
                <a:cubicBezTo>
                  <a:pt x="1650925" y="4136313"/>
                  <a:pt x="1663648" y="4140558"/>
                  <a:pt x="1672130" y="4144803"/>
                </a:cubicBezTo>
                <a:lnTo>
                  <a:pt x="1703025" y="4157174"/>
                </a:lnTo>
                <a:lnTo>
                  <a:pt x="1819212" y="4175166"/>
                </a:lnTo>
                <a:cubicBezTo>
                  <a:pt x="1867742" y="4181400"/>
                  <a:pt x="1918924" y="4186705"/>
                  <a:pt x="1973023" y="4190949"/>
                </a:cubicBezTo>
                <a:lnTo>
                  <a:pt x="1991084" y="4191188"/>
                </a:lnTo>
                <a:lnTo>
                  <a:pt x="1858731" y="4166030"/>
                </a:lnTo>
                <a:cubicBezTo>
                  <a:pt x="1712419" y="4129945"/>
                  <a:pt x="1569287" y="4077941"/>
                  <a:pt x="1433047" y="4010548"/>
                </a:cubicBezTo>
                <a:lnTo>
                  <a:pt x="1261036" y="3913115"/>
                </a:lnTo>
                <a:lnTo>
                  <a:pt x="1254000" y="3907999"/>
                </a:lnTo>
                <a:cubicBezTo>
                  <a:pt x="1203374" y="3869526"/>
                  <a:pt x="1151157" y="3826278"/>
                  <a:pt x="1098411" y="3777192"/>
                </a:cubicBezTo>
                <a:lnTo>
                  <a:pt x="1050582" y="3730114"/>
                </a:lnTo>
                <a:lnTo>
                  <a:pt x="1014784" y="3686317"/>
                </a:lnTo>
                <a:cubicBezTo>
                  <a:pt x="1006303" y="3677827"/>
                  <a:pt x="997821" y="3665091"/>
                  <a:pt x="985098" y="3656600"/>
                </a:cubicBezTo>
                <a:lnTo>
                  <a:pt x="980683" y="3650707"/>
                </a:lnTo>
                <a:lnTo>
                  <a:pt x="888647" y="3583365"/>
                </a:lnTo>
                <a:close/>
                <a:moveTo>
                  <a:pt x="4327526" y="3240981"/>
                </a:moveTo>
                <a:cubicBezTo>
                  <a:pt x="4327526" y="3240981"/>
                  <a:pt x="4323276" y="3249474"/>
                  <a:pt x="4314777" y="3262212"/>
                </a:cubicBezTo>
                <a:cubicBezTo>
                  <a:pt x="4310527" y="3274951"/>
                  <a:pt x="4297777" y="3291936"/>
                  <a:pt x="4285027" y="3313167"/>
                </a:cubicBezTo>
                <a:cubicBezTo>
                  <a:pt x="4259528" y="3359876"/>
                  <a:pt x="4221279" y="3415077"/>
                  <a:pt x="4183030" y="3470278"/>
                </a:cubicBezTo>
                <a:cubicBezTo>
                  <a:pt x="4144782" y="3525480"/>
                  <a:pt x="4102283" y="3580681"/>
                  <a:pt x="4068284" y="3618897"/>
                </a:cubicBezTo>
                <a:cubicBezTo>
                  <a:pt x="4051284" y="3640128"/>
                  <a:pt x="4038535" y="3657113"/>
                  <a:pt x="4025785" y="3665606"/>
                </a:cubicBezTo>
                <a:cubicBezTo>
                  <a:pt x="4017285" y="3678344"/>
                  <a:pt x="4013035" y="3682591"/>
                  <a:pt x="4013035" y="3682591"/>
                </a:cubicBezTo>
                <a:cubicBezTo>
                  <a:pt x="4013035" y="3682591"/>
                  <a:pt x="3987536" y="3703822"/>
                  <a:pt x="3966287" y="3725053"/>
                </a:cubicBezTo>
                <a:cubicBezTo>
                  <a:pt x="3953537" y="3733546"/>
                  <a:pt x="3940788" y="3742038"/>
                  <a:pt x="3932288" y="3750531"/>
                </a:cubicBezTo>
                <a:cubicBezTo>
                  <a:pt x="3923788" y="3759023"/>
                  <a:pt x="3919538" y="3763269"/>
                  <a:pt x="3919538" y="3763269"/>
                </a:cubicBezTo>
                <a:cubicBezTo>
                  <a:pt x="3945037" y="3733546"/>
                  <a:pt x="3979036" y="3699576"/>
                  <a:pt x="4013035" y="3661359"/>
                </a:cubicBezTo>
                <a:cubicBezTo>
                  <a:pt x="4030035" y="3640128"/>
                  <a:pt x="4047034" y="3623143"/>
                  <a:pt x="4068284" y="3601912"/>
                </a:cubicBezTo>
                <a:cubicBezTo>
                  <a:pt x="4076784" y="3589173"/>
                  <a:pt x="4085283" y="3580681"/>
                  <a:pt x="4093783" y="3567942"/>
                </a:cubicBezTo>
                <a:cubicBezTo>
                  <a:pt x="4102283" y="3555203"/>
                  <a:pt x="4110783" y="3546711"/>
                  <a:pt x="4123532" y="3533972"/>
                </a:cubicBezTo>
                <a:cubicBezTo>
                  <a:pt x="4140532" y="3508495"/>
                  <a:pt x="4157531" y="3487263"/>
                  <a:pt x="4174531" y="3461786"/>
                </a:cubicBezTo>
                <a:cubicBezTo>
                  <a:pt x="4195780" y="3440555"/>
                  <a:pt x="4212780" y="3415077"/>
                  <a:pt x="4229779" y="3389600"/>
                </a:cubicBezTo>
                <a:cubicBezTo>
                  <a:pt x="4238279" y="3376861"/>
                  <a:pt x="4246779" y="3364122"/>
                  <a:pt x="4255278" y="3351384"/>
                </a:cubicBezTo>
                <a:cubicBezTo>
                  <a:pt x="4263778" y="3338645"/>
                  <a:pt x="4272278" y="3325906"/>
                  <a:pt x="4280778" y="3313167"/>
                </a:cubicBezTo>
                <a:cubicBezTo>
                  <a:pt x="4293527" y="3287690"/>
                  <a:pt x="4310527" y="3266459"/>
                  <a:pt x="4327526" y="3240981"/>
                </a:cubicBezTo>
                <a:close/>
                <a:moveTo>
                  <a:pt x="4215197" y="3029469"/>
                </a:moveTo>
                <a:lnTo>
                  <a:pt x="4213088" y="3034251"/>
                </a:lnTo>
                <a:lnTo>
                  <a:pt x="4214951" y="3030142"/>
                </a:lnTo>
                <a:close/>
                <a:moveTo>
                  <a:pt x="4525914" y="2803480"/>
                </a:moveTo>
                <a:lnTo>
                  <a:pt x="4523054" y="2813370"/>
                </a:lnTo>
                <a:cubicBezTo>
                  <a:pt x="4519874" y="2822924"/>
                  <a:pt x="4517753" y="2828231"/>
                  <a:pt x="4517753" y="2828231"/>
                </a:cubicBezTo>
                <a:close/>
                <a:moveTo>
                  <a:pt x="241854" y="2667257"/>
                </a:moveTo>
                <a:cubicBezTo>
                  <a:pt x="241854" y="2688478"/>
                  <a:pt x="246097" y="2713944"/>
                  <a:pt x="250340" y="2739409"/>
                </a:cubicBezTo>
                <a:cubicBezTo>
                  <a:pt x="250340" y="2752142"/>
                  <a:pt x="250340" y="2760631"/>
                  <a:pt x="254584" y="2773364"/>
                </a:cubicBezTo>
                <a:lnTo>
                  <a:pt x="255241" y="2778626"/>
                </a:lnTo>
                <a:lnTo>
                  <a:pt x="240993" y="2742725"/>
                </a:lnTo>
                <a:lnTo>
                  <a:pt x="238075" y="2733809"/>
                </a:lnTo>
                <a:lnTo>
                  <a:pt x="240064" y="2707536"/>
                </a:lnTo>
                <a:cubicBezTo>
                  <a:pt x="240727" y="2696038"/>
                  <a:pt x="241324" y="2682642"/>
                  <a:pt x="241854" y="2667257"/>
                </a:cubicBezTo>
                <a:close/>
                <a:moveTo>
                  <a:pt x="210692" y="2650140"/>
                </a:moveTo>
                <a:lnTo>
                  <a:pt x="238075" y="2733809"/>
                </a:lnTo>
                <a:lnTo>
                  <a:pt x="237877" y="2736425"/>
                </a:lnTo>
                <a:cubicBezTo>
                  <a:pt x="233103" y="2783178"/>
                  <a:pt x="225943" y="2764875"/>
                  <a:pt x="216396" y="2701211"/>
                </a:cubicBezTo>
                <a:cubicBezTo>
                  <a:pt x="214274" y="2690600"/>
                  <a:pt x="213214" y="2678929"/>
                  <a:pt x="212153" y="2665665"/>
                </a:cubicBezTo>
                <a:close/>
                <a:moveTo>
                  <a:pt x="142673" y="2075712"/>
                </a:moveTo>
                <a:cubicBezTo>
                  <a:pt x="144264" y="2073059"/>
                  <a:pt x="146385" y="2079426"/>
                  <a:pt x="148507" y="2094281"/>
                </a:cubicBezTo>
                <a:cubicBezTo>
                  <a:pt x="148507" y="2107014"/>
                  <a:pt x="148507" y="2128235"/>
                  <a:pt x="152750" y="2157945"/>
                </a:cubicBezTo>
                <a:cubicBezTo>
                  <a:pt x="152750" y="2170678"/>
                  <a:pt x="152750" y="2187655"/>
                  <a:pt x="152750" y="2204632"/>
                </a:cubicBezTo>
                <a:cubicBezTo>
                  <a:pt x="156993" y="2221609"/>
                  <a:pt x="161236" y="2238586"/>
                  <a:pt x="161236" y="2255563"/>
                </a:cubicBezTo>
                <a:cubicBezTo>
                  <a:pt x="165479" y="2276784"/>
                  <a:pt x="165479" y="2298006"/>
                  <a:pt x="169722" y="2319227"/>
                </a:cubicBezTo>
                <a:cubicBezTo>
                  <a:pt x="173965" y="2340448"/>
                  <a:pt x="178208" y="2361670"/>
                  <a:pt x="182451" y="2382891"/>
                </a:cubicBezTo>
                <a:cubicBezTo>
                  <a:pt x="186695" y="2408357"/>
                  <a:pt x="190938" y="2429578"/>
                  <a:pt x="195181" y="2455044"/>
                </a:cubicBezTo>
                <a:lnTo>
                  <a:pt x="208681" y="2503660"/>
                </a:lnTo>
                <a:lnTo>
                  <a:pt x="207910" y="2514463"/>
                </a:lnTo>
                <a:cubicBezTo>
                  <a:pt x="207910" y="2535685"/>
                  <a:pt x="207910" y="2552662"/>
                  <a:pt x="207910" y="2573883"/>
                </a:cubicBezTo>
                <a:cubicBezTo>
                  <a:pt x="207910" y="2590860"/>
                  <a:pt x="207910" y="2607837"/>
                  <a:pt x="207910" y="2620570"/>
                </a:cubicBezTo>
                <a:lnTo>
                  <a:pt x="210692" y="2650140"/>
                </a:lnTo>
                <a:lnTo>
                  <a:pt x="201015" y="2620570"/>
                </a:lnTo>
                <a:cubicBezTo>
                  <a:pt x="177148" y="2538868"/>
                  <a:pt x="159115" y="2457166"/>
                  <a:pt x="148507" y="2378647"/>
                </a:cubicBezTo>
                <a:cubicBezTo>
                  <a:pt x="148507" y="2361670"/>
                  <a:pt x="144264" y="2344693"/>
                  <a:pt x="144264" y="2327716"/>
                </a:cubicBezTo>
                <a:cubicBezTo>
                  <a:pt x="144264" y="2314983"/>
                  <a:pt x="140021" y="2298006"/>
                  <a:pt x="140021" y="2285273"/>
                </a:cubicBezTo>
                <a:cubicBezTo>
                  <a:pt x="140021" y="2255563"/>
                  <a:pt x="135778" y="2234342"/>
                  <a:pt x="135778" y="2208876"/>
                </a:cubicBezTo>
                <a:cubicBezTo>
                  <a:pt x="135778" y="2166433"/>
                  <a:pt x="135778" y="2132479"/>
                  <a:pt x="140021" y="2111258"/>
                </a:cubicBezTo>
                <a:cubicBezTo>
                  <a:pt x="140021" y="2090037"/>
                  <a:pt x="141082" y="2078365"/>
                  <a:pt x="142673" y="2075712"/>
                </a:cubicBezTo>
                <a:close/>
                <a:moveTo>
                  <a:pt x="326002" y="1555889"/>
                </a:moveTo>
                <a:lnTo>
                  <a:pt x="305500" y="1589213"/>
                </a:lnTo>
                <a:lnTo>
                  <a:pt x="290596" y="1616900"/>
                </a:lnTo>
                <a:lnTo>
                  <a:pt x="284283" y="1661336"/>
                </a:lnTo>
                <a:cubicBezTo>
                  <a:pt x="275801" y="1739873"/>
                  <a:pt x="272620" y="1816287"/>
                  <a:pt x="272620" y="1890579"/>
                </a:cubicBezTo>
                <a:lnTo>
                  <a:pt x="280321" y="2065742"/>
                </a:lnTo>
                <a:lnTo>
                  <a:pt x="284285" y="2022128"/>
                </a:lnTo>
                <a:cubicBezTo>
                  <a:pt x="288528" y="1966953"/>
                  <a:pt x="297014" y="1920266"/>
                  <a:pt x="305500" y="1877823"/>
                </a:cubicBezTo>
                <a:lnTo>
                  <a:pt x="306930" y="1872459"/>
                </a:lnTo>
                <a:lnTo>
                  <a:pt x="306548" y="1822655"/>
                </a:lnTo>
                <a:cubicBezTo>
                  <a:pt x="306548" y="1797184"/>
                  <a:pt x="306548" y="1771712"/>
                  <a:pt x="310789" y="1746241"/>
                </a:cubicBezTo>
                <a:cubicBezTo>
                  <a:pt x="310789" y="1720769"/>
                  <a:pt x="310789" y="1695298"/>
                  <a:pt x="315029" y="1669826"/>
                </a:cubicBezTo>
                <a:cubicBezTo>
                  <a:pt x="316620" y="1644355"/>
                  <a:pt x="318807" y="1619281"/>
                  <a:pt x="321316" y="1595162"/>
                </a:cubicBezTo>
                <a:close/>
                <a:moveTo>
                  <a:pt x="461121" y="1357928"/>
                </a:moveTo>
                <a:lnTo>
                  <a:pt x="445521" y="1377000"/>
                </a:lnTo>
                <a:lnTo>
                  <a:pt x="379920" y="1469639"/>
                </a:lnTo>
                <a:lnTo>
                  <a:pt x="357439" y="1593412"/>
                </a:lnTo>
                <a:cubicBezTo>
                  <a:pt x="353198" y="1614638"/>
                  <a:pt x="348957" y="1640110"/>
                  <a:pt x="344716" y="1661336"/>
                </a:cubicBezTo>
                <a:cubicBezTo>
                  <a:pt x="344716" y="1682562"/>
                  <a:pt x="344716" y="1703788"/>
                  <a:pt x="340475" y="1729260"/>
                </a:cubicBezTo>
                <a:cubicBezTo>
                  <a:pt x="340475" y="1729260"/>
                  <a:pt x="340475" y="1733505"/>
                  <a:pt x="340475" y="1741996"/>
                </a:cubicBezTo>
                <a:lnTo>
                  <a:pt x="337546" y="1752888"/>
                </a:lnTo>
                <a:lnTo>
                  <a:pt x="339248" y="1748460"/>
                </a:lnTo>
                <a:lnTo>
                  <a:pt x="366953" y="1628125"/>
                </a:lnTo>
                <a:cubicBezTo>
                  <a:pt x="388248" y="1551404"/>
                  <a:pt x="412317" y="1478146"/>
                  <a:pt x="438995" y="1408272"/>
                </a:cubicBezTo>
                <a:close/>
                <a:moveTo>
                  <a:pt x="263526" y="1020068"/>
                </a:moveTo>
                <a:cubicBezTo>
                  <a:pt x="238032" y="1096407"/>
                  <a:pt x="212539" y="1172746"/>
                  <a:pt x="187045" y="1266050"/>
                </a:cubicBezTo>
                <a:cubicBezTo>
                  <a:pt x="165801" y="1355112"/>
                  <a:pt x="136059" y="1465379"/>
                  <a:pt x="119063" y="1601093"/>
                </a:cubicBezTo>
                <a:cubicBezTo>
                  <a:pt x="119063" y="1601093"/>
                  <a:pt x="119063" y="1562924"/>
                  <a:pt x="123312" y="1524754"/>
                </a:cubicBezTo>
                <a:cubicBezTo>
                  <a:pt x="123312" y="1507790"/>
                  <a:pt x="127561" y="1486585"/>
                  <a:pt x="127561" y="1473861"/>
                </a:cubicBezTo>
                <a:cubicBezTo>
                  <a:pt x="127561" y="1456897"/>
                  <a:pt x="131810" y="1448415"/>
                  <a:pt x="131810" y="1448415"/>
                </a:cubicBezTo>
                <a:cubicBezTo>
                  <a:pt x="136059" y="1397522"/>
                  <a:pt x="153054" y="1342389"/>
                  <a:pt x="170050" y="1274532"/>
                </a:cubicBezTo>
                <a:cubicBezTo>
                  <a:pt x="182797" y="1240603"/>
                  <a:pt x="195543" y="1202434"/>
                  <a:pt x="208290" y="1160023"/>
                </a:cubicBezTo>
                <a:cubicBezTo>
                  <a:pt x="216788" y="1138818"/>
                  <a:pt x="225286" y="1117612"/>
                  <a:pt x="233783" y="1092166"/>
                </a:cubicBezTo>
                <a:cubicBezTo>
                  <a:pt x="238032" y="1083684"/>
                  <a:pt x="242281" y="1070961"/>
                  <a:pt x="246530" y="1058238"/>
                </a:cubicBezTo>
                <a:cubicBezTo>
                  <a:pt x="255028" y="1045514"/>
                  <a:pt x="259277" y="1032791"/>
                  <a:pt x="263526" y="1020068"/>
                </a:cubicBezTo>
                <a:close/>
                <a:moveTo>
                  <a:pt x="3542141" y="642235"/>
                </a:moveTo>
                <a:lnTo>
                  <a:pt x="3555107" y="655214"/>
                </a:lnTo>
                <a:cubicBezTo>
                  <a:pt x="3576312" y="672195"/>
                  <a:pt x="3593276" y="693421"/>
                  <a:pt x="3610240" y="710403"/>
                </a:cubicBezTo>
                <a:cubicBezTo>
                  <a:pt x="3627203" y="731629"/>
                  <a:pt x="3644167" y="748609"/>
                  <a:pt x="3661131" y="769835"/>
                </a:cubicBezTo>
                <a:cubicBezTo>
                  <a:pt x="3678095" y="786816"/>
                  <a:pt x="3695058" y="808042"/>
                  <a:pt x="3707781" y="825023"/>
                </a:cubicBezTo>
                <a:cubicBezTo>
                  <a:pt x="3733227" y="854740"/>
                  <a:pt x="3733227" y="854740"/>
                  <a:pt x="3733227" y="854740"/>
                </a:cubicBezTo>
                <a:cubicBezTo>
                  <a:pt x="3754432" y="888702"/>
                  <a:pt x="3754432" y="888702"/>
                  <a:pt x="3754432" y="888702"/>
                </a:cubicBezTo>
                <a:cubicBezTo>
                  <a:pt x="3771395" y="905683"/>
                  <a:pt x="3788359" y="926909"/>
                  <a:pt x="3801082" y="948135"/>
                </a:cubicBezTo>
                <a:cubicBezTo>
                  <a:pt x="3818046" y="965116"/>
                  <a:pt x="3830769" y="986342"/>
                  <a:pt x="3843491" y="1007568"/>
                </a:cubicBezTo>
                <a:cubicBezTo>
                  <a:pt x="3898624" y="1090351"/>
                  <a:pt x="3948455" y="1173133"/>
                  <a:pt x="3993515" y="1255385"/>
                </a:cubicBezTo>
                <a:lnTo>
                  <a:pt x="4011139" y="1290901"/>
                </a:lnTo>
                <a:lnTo>
                  <a:pt x="4060096" y="1362282"/>
                </a:lnTo>
                <a:lnTo>
                  <a:pt x="4062492" y="1366520"/>
                </a:lnTo>
                <a:lnTo>
                  <a:pt x="4047056" y="1325962"/>
                </a:lnTo>
                <a:cubicBezTo>
                  <a:pt x="4038575" y="1308981"/>
                  <a:pt x="4030093" y="1292000"/>
                  <a:pt x="4025852" y="1275019"/>
                </a:cubicBezTo>
                <a:cubicBezTo>
                  <a:pt x="4017370" y="1258038"/>
                  <a:pt x="4008888" y="1241057"/>
                  <a:pt x="4000406" y="1224076"/>
                </a:cubicBezTo>
                <a:cubicBezTo>
                  <a:pt x="3970720" y="1156152"/>
                  <a:pt x="3932551" y="1088228"/>
                  <a:pt x="3902864" y="1037285"/>
                </a:cubicBezTo>
                <a:cubicBezTo>
                  <a:pt x="3873178" y="990587"/>
                  <a:pt x="3856214" y="956625"/>
                  <a:pt x="3856214" y="956625"/>
                </a:cubicBezTo>
                <a:cubicBezTo>
                  <a:pt x="3868937" y="982097"/>
                  <a:pt x="3885901" y="1003323"/>
                  <a:pt x="3902864" y="1028795"/>
                </a:cubicBezTo>
                <a:cubicBezTo>
                  <a:pt x="3919828" y="1050021"/>
                  <a:pt x="3932551" y="1075492"/>
                  <a:pt x="3949515" y="1096719"/>
                </a:cubicBezTo>
                <a:cubicBezTo>
                  <a:pt x="3979201" y="1147661"/>
                  <a:pt x="4004647" y="1198604"/>
                  <a:pt x="4034334" y="1249547"/>
                </a:cubicBezTo>
                <a:cubicBezTo>
                  <a:pt x="4047056" y="1275019"/>
                  <a:pt x="4059779" y="1300490"/>
                  <a:pt x="4072502" y="1325962"/>
                </a:cubicBezTo>
                <a:cubicBezTo>
                  <a:pt x="4089466" y="1364169"/>
                  <a:pt x="4089466" y="1364169"/>
                  <a:pt x="4089466" y="1364169"/>
                </a:cubicBezTo>
                <a:cubicBezTo>
                  <a:pt x="4097948" y="1376905"/>
                  <a:pt x="4102189" y="1393886"/>
                  <a:pt x="4106430" y="1406621"/>
                </a:cubicBezTo>
                <a:cubicBezTo>
                  <a:pt x="4119152" y="1432093"/>
                  <a:pt x="4127634" y="1461809"/>
                  <a:pt x="4140357" y="1487281"/>
                </a:cubicBezTo>
                <a:lnTo>
                  <a:pt x="4155955" y="1531891"/>
                </a:lnTo>
                <a:lnTo>
                  <a:pt x="4158995" y="1537270"/>
                </a:lnTo>
                <a:cubicBezTo>
                  <a:pt x="4278700" y="1773767"/>
                  <a:pt x="4348163" y="2021412"/>
                  <a:pt x="4348163" y="2261360"/>
                </a:cubicBezTo>
                <a:cubicBezTo>
                  <a:pt x="4348163" y="2473172"/>
                  <a:pt x="4323109" y="2669307"/>
                  <a:pt x="4274566" y="2848729"/>
                </a:cubicBezTo>
                <a:lnTo>
                  <a:pt x="4222261" y="3010165"/>
                </a:lnTo>
                <a:lnTo>
                  <a:pt x="4252276" y="2928147"/>
                </a:lnTo>
                <a:cubicBezTo>
                  <a:pt x="4263215" y="2894590"/>
                  <a:pt x="4272762" y="2861432"/>
                  <a:pt x="4281248" y="2828539"/>
                </a:cubicBezTo>
                <a:cubicBezTo>
                  <a:pt x="4289735" y="2798829"/>
                  <a:pt x="4298221" y="2764875"/>
                  <a:pt x="4306707" y="2730921"/>
                </a:cubicBezTo>
                <a:cubicBezTo>
                  <a:pt x="4310950" y="2701211"/>
                  <a:pt x="4319436" y="2667257"/>
                  <a:pt x="4323679" y="2633303"/>
                </a:cubicBezTo>
                <a:cubicBezTo>
                  <a:pt x="4332165" y="2603593"/>
                  <a:pt x="4336408" y="2569639"/>
                  <a:pt x="4340651" y="2535685"/>
                </a:cubicBezTo>
                <a:cubicBezTo>
                  <a:pt x="4344894" y="2501730"/>
                  <a:pt x="4349137" y="2467776"/>
                  <a:pt x="4353380" y="2433822"/>
                </a:cubicBezTo>
                <a:cubicBezTo>
                  <a:pt x="4353380" y="2433822"/>
                  <a:pt x="4361867" y="2408357"/>
                  <a:pt x="4366110" y="2365914"/>
                </a:cubicBezTo>
                <a:cubicBezTo>
                  <a:pt x="4368231" y="2344692"/>
                  <a:pt x="4371413" y="2320288"/>
                  <a:pt x="4374065" y="2294822"/>
                </a:cubicBezTo>
                <a:lnTo>
                  <a:pt x="4377535" y="2238522"/>
                </a:lnTo>
                <a:lnTo>
                  <a:pt x="4360776" y="2020940"/>
                </a:lnTo>
                <a:cubicBezTo>
                  <a:pt x="4348045" y="1922746"/>
                  <a:pt x="4330009" y="1824021"/>
                  <a:pt x="4306667" y="1728480"/>
                </a:cubicBezTo>
                <a:cubicBezTo>
                  <a:pt x="4255741" y="1533153"/>
                  <a:pt x="4183595" y="1354811"/>
                  <a:pt x="4111450" y="1210439"/>
                </a:cubicBezTo>
                <a:cubicBezTo>
                  <a:pt x="4085987" y="1159484"/>
                  <a:pt x="4069011" y="1125514"/>
                  <a:pt x="4060523" y="1104283"/>
                </a:cubicBezTo>
                <a:cubicBezTo>
                  <a:pt x="4056280" y="1093667"/>
                  <a:pt x="4054158" y="1087298"/>
                  <a:pt x="4054688" y="1085175"/>
                </a:cubicBezTo>
                <a:cubicBezTo>
                  <a:pt x="4055219" y="1083051"/>
                  <a:pt x="4058401" y="1085175"/>
                  <a:pt x="4064767" y="1091544"/>
                </a:cubicBezTo>
                <a:cubicBezTo>
                  <a:pt x="4085987" y="1117021"/>
                  <a:pt x="4153888" y="1214685"/>
                  <a:pt x="4238765" y="1422751"/>
                </a:cubicBezTo>
                <a:cubicBezTo>
                  <a:pt x="4285448" y="1550138"/>
                  <a:pt x="4323643" y="1686018"/>
                  <a:pt x="4349106" y="1826144"/>
                </a:cubicBezTo>
                <a:cubicBezTo>
                  <a:pt x="4363959" y="1896207"/>
                  <a:pt x="4375630" y="1968393"/>
                  <a:pt x="4383587" y="2041640"/>
                </a:cubicBezTo>
                <a:lnTo>
                  <a:pt x="4387325" y="2109605"/>
                </a:lnTo>
                <a:lnTo>
                  <a:pt x="4387325" y="2064571"/>
                </a:lnTo>
                <a:cubicBezTo>
                  <a:pt x="4387325" y="2026373"/>
                  <a:pt x="4387325" y="1996663"/>
                  <a:pt x="4387325" y="1996663"/>
                </a:cubicBezTo>
                <a:cubicBezTo>
                  <a:pt x="4387325" y="1920266"/>
                  <a:pt x="4391568" y="1877823"/>
                  <a:pt x="4391568" y="1856602"/>
                </a:cubicBezTo>
                <a:cubicBezTo>
                  <a:pt x="4395811" y="1835381"/>
                  <a:pt x="4395811" y="1835381"/>
                  <a:pt x="4404297" y="1856602"/>
                </a:cubicBezTo>
                <a:cubicBezTo>
                  <a:pt x="4408540" y="1873579"/>
                  <a:pt x="4408540" y="1911777"/>
                  <a:pt x="4412783" y="1958464"/>
                </a:cubicBezTo>
                <a:cubicBezTo>
                  <a:pt x="4417026" y="1966953"/>
                  <a:pt x="4417026" y="1979686"/>
                  <a:pt x="4417026" y="1992418"/>
                </a:cubicBezTo>
                <a:cubicBezTo>
                  <a:pt x="4417026" y="2005151"/>
                  <a:pt x="4417026" y="2017884"/>
                  <a:pt x="4417026" y="2030617"/>
                </a:cubicBezTo>
                <a:cubicBezTo>
                  <a:pt x="4417026" y="2056082"/>
                  <a:pt x="4417026" y="2085792"/>
                  <a:pt x="4417026" y="2111258"/>
                </a:cubicBezTo>
                <a:cubicBezTo>
                  <a:pt x="4421269" y="2140968"/>
                  <a:pt x="4417026" y="2170678"/>
                  <a:pt x="4417026" y="2196143"/>
                </a:cubicBezTo>
                <a:cubicBezTo>
                  <a:pt x="4412783" y="2225853"/>
                  <a:pt x="4412783" y="2251319"/>
                  <a:pt x="4412783" y="2276784"/>
                </a:cubicBezTo>
                <a:cubicBezTo>
                  <a:pt x="4404297" y="2327716"/>
                  <a:pt x="4400054" y="2370158"/>
                  <a:pt x="4400054" y="2399868"/>
                </a:cubicBezTo>
                <a:cubicBezTo>
                  <a:pt x="4395811" y="2429578"/>
                  <a:pt x="4395811" y="2446555"/>
                  <a:pt x="4400054" y="2438066"/>
                </a:cubicBezTo>
                <a:cubicBezTo>
                  <a:pt x="4404297" y="2438066"/>
                  <a:pt x="4408540" y="2425334"/>
                  <a:pt x="4412783" y="2412601"/>
                </a:cubicBezTo>
                <a:cubicBezTo>
                  <a:pt x="4417026" y="2395624"/>
                  <a:pt x="4421269" y="2374402"/>
                  <a:pt x="4425513" y="2344693"/>
                </a:cubicBezTo>
                <a:cubicBezTo>
                  <a:pt x="4429756" y="2314983"/>
                  <a:pt x="4438242" y="2285273"/>
                  <a:pt x="4438242" y="2259807"/>
                </a:cubicBezTo>
                <a:cubicBezTo>
                  <a:pt x="4442485" y="2230097"/>
                  <a:pt x="4446728" y="2204632"/>
                  <a:pt x="4446728" y="2179166"/>
                </a:cubicBezTo>
                <a:cubicBezTo>
                  <a:pt x="4455214" y="2132479"/>
                  <a:pt x="4455214" y="2090037"/>
                  <a:pt x="4455214" y="2047594"/>
                </a:cubicBezTo>
                <a:cubicBezTo>
                  <a:pt x="4455214" y="2030617"/>
                  <a:pt x="4455214" y="2009395"/>
                  <a:pt x="4455214" y="1992418"/>
                </a:cubicBezTo>
                <a:cubicBezTo>
                  <a:pt x="4455214" y="1975441"/>
                  <a:pt x="4450971" y="1958464"/>
                  <a:pt x="4450971" y="1945731"/>
                </a:cubicBezTo>
                <a:cubicBezTo>
                  <a:pt x="4450971" y="1916022"/>
                  <a:pt x="4446728" y="1886312"/>
                  <a:pt x="4446728" y="1865090"/>
                </a:cubicBezTo>
                <a:cubicBezTo>
                  <a:pt x="4433999" y="1771717"/>
                  <a:pt x="4421269" y="1729274"/>
                  <a:pt x="4408540" y="1691075"/>
                </a:cubicBezTo>
                <a:cubicBezTo>
                  <a:pt x="4400054" y="1669854"/>
                  <a:pt x="4395811" y="1652877"/>
                  <a:pt x="4387325" y="1627411"/>
                </a:cubicBezTo>
                <a:cubicBezTo>
                  <a:pt x="4378839" y="1601946"/>
                  <a:pt x="4366110" y="1576480"/>
                  <a:pt x="4353380" y="1534038"/>
                </a:cubicBezTo>
                <a:cubicBezTo>
                  <a:pt x="4349137" y="1512816"/>
                  <a:pt x="4340651" y="1491595"/>
                  <a:pt x="4332165" y="1466129"/>
                </a:cubicBezTo>
                <a:cubicBezTo>
                  <a:pt x="4319436" y="1440664"/>
                  <a:pt x="4310950" y="1410954"/>
                  <a:pt x="4298221" y="1381244"/>
                </a:cubicBezTo>
                <a:cubicBezTo>
                  <a:pt x="4281248" y="1347290"/>
                  <a:pt x="4268519" y="1313336"/>
                  <a:pt x="4247304" y="1275137"/>
                </a:cubicBezTo>
                <a:cubicBezTo>
                  <a:pt x="4234575" y="1253916"/>
                  <a:pt x="4226089" y="1232694"/>
                  <a:pt x="4213359" y="1211473"/>
                </a:cubicBezTo>
                <a:cubicBezTo>
                  <a:pt x="4200630" y="1190252"/>
                  <a:pt x="4183658" y="1169030"/>
                  <a:pt x="4170929" y="1147809"/>
                </a:cubicBezTo>
                <a:cubicBezTo>
                  <a:pt x="4120012" y="1079901"/>
                  <a:pt x="4064852" y="1003504"/>
                  <a:pt x="3988477" y="931352"/>
                </a:cubicBezTo>
                <a:cubicBezTo>
                  <a:pt x="3950290" y="897397"/>
                  <a:pt x="3909981" y="863443"/>
                  <a:pt x="3867550" y="831081"/>
                </a:cubicBezTo>
                <a:lnTo>
                  <a:pt x="3844104" y="815166"/>
                </a:lnTo>
                <a:lnTo>
                  <a:pt x="3851151" y="824621"/>
                </a:lnTo>
                <a:cubicBezTo>
                  <a:pt x="3870098" y="851229"/>
                  <a:pt x="3887587" y="876975"/>
                  <a:pt x="3903487" y="901394"/>
                </a:cubicBezTo>
                <a:cubicBezTo>
                  <a:pt x="3920446" y="922627"/>
                  <a:pt x="3933166" y="948108"/>
                  <a:pt x="3945885" y="969341"/>
                </a:cubicBezTo>
                <a:cubicBezTo>
                  <a:pt x="3954365" y="982082"/>
                  <a:pt x="3958605" y="990575"/>
                  <a:pt x="3967085" y="999068"/>
                </a:cubicBezTo>
                <a:cubicBezTo>
                  <a:pt x="3971325" y="1011809"/>
                  <a:pt x="3975565" y="1020302"/>
                  <a:pt x="3979804" y="1028796"/>
                </a:cubicBezTo>
                <a:cubicBezTo>
                  <a:pt x="4001004" y="1067016"/>
                  <a:pt x="4013723" y="1096743"/>
                  <a:pt x="4017963" y="1113730"/>
                </a:cubicBezTo>
                <a:cubicBezTo>
                  <a:pt x="4005244" y="1092497"/>
                  <a:pt x="3992524" y="1071263"/>
                  <a:pt x="3975565" y="1050029"/>
                </a:cubicBezTo>
                <a:cubicBezTo>
                  <a:pt x="3971325" y="1037289"/>
                  <a:pt x="3962845" y="1024549"/>
                  <a:pt x="3954365" y="1011809"/>
                </a:cubicBezTo>
                <a:cubicBezTo>
                  <a:pt x="3945885" y="999068"/>
                  <a:pt x="3937406" y="990575"/>
                  <a:pt x="3928926" y="977835"/>
                </a:cubicBezTo>
                <a:cubicBezTo>
                  <a:pt x="3916206" y="952354"/>
                  <a:pt x="3895007" y="926874"/>
                  <a:pt x="3878048" y="901394"/>
                </a:cubicBezTo>
                <a:cubicBezTo>
                  <a:pt x="3861088" y="875913"/>
                  <a:pt x="3839889" y="846186"/>
                  <a:pt x="3818689" y="820706"/>
                </a:cubicBezTo>
                <a:lnTo>
                  <a:pt x="3777892" y="770224"/>
                </a:lnTo>
                <a:lnTo>
                  <a:pt x="3733894" y="740359"/>
                </a:lnTo>
                <a:lnTo>
                  <a:pt x="3641482" y="690687"/>
                </a:lnTo>
                <a:lnTo>
                  <a:pt x="3690400" y="749073"/>
                </a:lnTo>
                <a:cubicBezTo>
                  <a:pt x="3698876" y="766068"/>
                  <a:pt x="3690400" y="761819"/>
                  <a:pt x="3673449" y="740575"/>
                </a:cubicBezTo>
                <a:cubicBezTo>
                  <a:pt x="3662854" y="729953"/>
                  <a:pt x="3650140" y="717206"/>
                  <a:pt x="3635837" y="702335"/>
                </a:cubicBezTo>
                <a:lnTo>
                  <a:pt x="3608841" y="673141"/>
                </a:lnTo>
                <a:lnTo>
                  <a:pt x="3584856" y="660249"/>
                </a:lnTo>
                <a:close/>
                <a:moveTo>
                  <a:pt x="3219173" y="529669"/>
                </a:moveTo>
                <a:lnTo>
                  <a:pt x="3346065" y="611886"/>
                </a:lnTo>
                <a:lnTo>
                  <a:pt x="3370788" y="630879"/>
                </a:lnTo>
                <a:lnTo>
                  <a:pt x="3378105" y="635692"/>
                </a:lnTo>
                <a:lnTo>
                  <a:pt x="3387234" y="643514"/>
                </a:lnTo>
                <a:lnTo>
                  <a:pt x="3512137" y="739470"/>
                </a:lnTo>
                <a:cubicBezTo>
                  <a:pt x="3619774" y="829061"/>
                  <a:pt x="3720858" y="927327"/>
                  <a:pt x="3812985" y="1031914"/>
                </a:cubicBezTo>
                <a:lnTo>
                  <a:pt x="3931194" y="1177295"/>
                </a:lnTo>
                <a:lnTo>
                  <a:pt x="3863636" y="1075492"/>
                </a:lnTo>
                <a:cubicBezTo>
                  <a:pt x="3827588" y="1027733"/>
                  <a:pt x="3788359" y="982097"/>
                  <a:pt x="3745950" y="939644"/>
                </a:cubicBezTo>
                <a:cubicBezTo>
                  <a:pt x="3707781" y="892947"/>
                  <a:pt x="3661131" y="854740"/>
                  <a:pt x="3618722" y="812287"/>
                </a:cubicBezTo>
                <a:cubicBezTo>
                  <a:pt x="3597517" y="795306"/>
                  <a:pt x="3572071" y="778325"/>
                  <a:pt x="3550867" y="757099"/>
                </a:cubicBezTo>
                <a:cubicBezTo>
                  <a:pt x="3525421" y="740119"/>
                  <a:pt x="3504216" y="723138"/>
                  <a:pt x="3478771" y="701912"/>
                </a:cubicBezTo>
                <a:lnTo>
                  <a:pt x="3378105" y="635692"/>
                </a:lnTo>
                <a:lnTo>
                  <a:pt x="3315494" y="582049"/>
                </a:lnTo>
                <a:lnTo>
                  <a:pt x="3257176" y="539515"/>
                </a:lnTo>
                <a:close/>
                <a:moveTo>
                  <a:pt x="771523" y="415231"/>
                </a:moveTo>
                <a:cubicBezTo>
                  <a:pt x="772053" y="415760"/>
                  <a:pt x="770993" y="417877"/>
                  <a:pt x="768872" y="422110"/>
                </a:cubicBezTo>
                <a:cubicBezTo>
                  <a:pt x="760391" y="430577"/>
                  <a:pt x="743429" y="443276"/>
                  <a:pt x="722226" y="464443"/>
                </a:cubicBezTo>
                <a:cubicBezTo>
                  <a:pt x="701023" y="489844"/>
                  <a:pt x="679820" y="506777"/>
                  <a:pt x="662858" y="527944"/>
                </a:cubicBezTo>
                <a:cubicBezTo>
                  <a:pt x="645895" y="544877"/>
                  <a:pt x="633173" y="561811"/>
                  <a:pt x="620452" y="574510"/>
                </a:cubicBezTo>
                <a:cubicBezTo>
                  <a:pt x="607730" y="587210"/>
                  <a:pt x="599249" y="595677"/>
                  <a:pt x="590768" y="608376"/>
                </a:cubicBezTo>
                <a:cubicBezTo>
                  <a:pt x="582286" y="616844"/>
                  <a:pt x="573805" y="625310"/>
                  <a:pt x="565324" y="633777"/>
                </a:cubicBezTo>
                <a:cubicBezTo>
                  <a:pt x="552602" y="650710"/>
                  <a:pt x="535640" y="663410"/>
                  <a:pt x="522918" y="680343"/>
                </a:cubicBezTo>
                <a:cubicBezTo>
                  <a:pt x="505956" y="701510"/>
                  <a:pt x="488993" y="722677"/>
                  <a:pt x="463550" y="756543"/>
                </a:cubicBezTo>
                <a:cubicBezTo>
                  <a:pt x="467790" y="743844"/>
                  <a:pt x="480512" y="731143"/>
                  <a:pt x="493234" y="709977"/>
                </a:cubicBezTo>
                <a:cubicBezTo>
                  <a:pt x="497475" y="697277"/>
                  <a:pt x="505956" y="688811"/>
                  <a:pt x="514437" y="676110"/>
                </a:cubicBezTo>
                <a:cubicBezTo>
                  <a:pt x="522918" y="663410"/>
                  <a:pt x="531399" y="654944"/>
                  <a:pt x="544121" y="642243"/>
                </a:cubicBezTo>
                <a:cubicBezTo>
                  <a:pt x="561083" y="616844"/>
                  <a:pt x="582286" y="591443"/>
                  <a:pt x="603489" y="566044"/>
                </a:cubicBezTo>
                <a:cubicBezTo>
                  <a:pt x="616211" y="553343"/>
                  <a:pt x="628933" y="540644"/>
                  <a:pt x="637414" y="532177"/>
                </a:cubicBezTo>
                <a:cubicBezTo>
                  <a:pt x="650136" y="519477"/>
                  <a:pt x="658617" y="506777"/>
                  <a:pt x="671339" y="498310"/>
                </a:cubicBezTo>
                <a:cubicBezTo>
                  <a:pt x="692542" y="477144"/>
                  <a:pt x="713745" y="460210"/>
                  <a:pt x="730707" y="447510"/>
                </a:cubicBezTo>
                <a:cubicBezTo>
                  <a:pt x="743429" y="430577"/>
                  <a:pt x="760391" y="422110"/>
                  <a:pt x="764632" y="417877"/>
                </a:cubicBezTo>
                <a:cubicBezTo>
                  <a:pt x="768872" y="415760"/>
                  <a:pt x="770993" y="414702"/>
                  <a:pt x="771523" y="415231"/>
                </a:cubicBezTo>
                <a:close/>
                <a:moveTo>
                  <a:pt x="3495698" y="348555"/>
                </a:moveTo>
                <a:cubicBezTo>
                  <a:pt x="3508421" y="352801"/>
                  <a:pt x="3529625" y="357047"/>
                  <a:pt x="3559311" y="365539"/>
                </a:cubicBezTo>
                <a:cubicBezTo>
                  <a:pt x="3584757" y="374032"/>
                  <a:pt x="3610202" y="382523"/>
                  <a:pt x="3635647" y="395262"/>
                </a:cubicBezTo>
                <a:cubicBezTo>
                  <a:pt x="3665334" y="407999"/>
                  <a:pt x="3690779" y="416492"/>
                  <a:pt x="3716224" y="429230"/>
                </a:cubicBezTo>
                <a:cubicBezTo>
                  <a:pt x="3728947" y="437722"/>
                  <a:pt x="3741670" y="441968"/>
                  <a:pt x="3758633" y="450460"/>
                </a:cubicBezTo>
                <a:cubicBezTo>
                  <a:pt x="3771356" y="454706"/>
                  <a:pt x="3784079" y="463198"/>
                  <a:pt x="3796801" y="471690"/>
                </a:cubicBezTo>
                <a:cubicBezTo>
                  <a:pt x="3809524" y="480182"/>
                  <a:pt x="3822247" y="484428"/>
                  <a:pt x="3834969" y="492920"/>
                </a:cubicBezTo>
                <a:cubicBezTo>
                  <a:pt x="3834969" y="492920"/>
                  <a:pt x="3834969" y="492920"/>
                  <a:pt x="3856174" y="505658"/>
                </a:cubicBezTo>
                <a:cubicBezTo>
                  <a:pt x="3856174" y="505658"/>
                  <a:pt x="3856174" y="505658"/>
                  <a:pt x="3877378" y="514150"/>
                </a:cubicBezTo>
                <a:cubicBezTo>
                  <a:pt x="3902824" y="531134"/>
                  <a:pt x="3928269" y="548118"/>
                  <a:pt x="3953714" y="565102"/>
                </a:cubicBezTo>
                <a:cubicBezTo>
                  <a:pt x="3979160" y="586332"/>
                  <a:pt x="4008846" y="603316"/>
                  <a:pt x="4034291" y="620300"/>
                </a:cubicBezTo>
                <a:cubicBezTo>
                  <a:pt x="4034291" y="620300"/>
                  <a:pt x="4034291" y="620300"/>
                  <a:pt x="4051255" y="637285"/>
                </a:cubicBezTo>
                <a:cubicBezTo>
                  <a:pt x="4051255" y="637285"/>
                  <a:pt x="4051255" y="637285"/>
                  <a:pt x="4072459" y="650023"/>
                </a:cubicBezTo>
                <a:cubicBezTo>
                  <a:pt x="4085182" y="662761"/>
                  <a:pt x="4097905" y="671253"/>
                  <a:pt x="4110627" y="683991"/>
                </a:cubicBezTo>
                <a:cubicBezTo>
                  <a:pt x="4119109" y="692483"/>
                  <a:pt x="4131832" y="705221"/>
                  <a:pt x="4144555" y="713713"/>
                </a:cubicBezTo>
                <a:cubicBezTo>
                  <a:pt x="4144555" y="713713"/>
                  <a:pt x="4144555" y="713713"/>
                  <a:pt x="4182723" y="751927"/>
                </a:cubicBezTo>
                <a:cubicBezTo>
                  <a:pt x="4276022" y="841094"/>
                  <a:pt x="4365081" y="947244"/>
                  <a:pt x="4432935" y="1066133"/>
                </a:cubicBezTo>
                <a:cubicBezTo>
                  <a:pt x="4505030" y="1185021"/>
                  <a:pt x="4560162" y="1312402"/>
                  <a:pt x="4598330" y="1444028"/>
                </a:cubicBezTo>
                <a:cubicBezTo>
                  <a:pt x="4636498" y="1575655"/>
                  <a:pt x="4653462" y="1707282"/>
                  <a:pt x="4666184" y="1834662"/>
                </a:cubicBezTo>
                <a:cubicBezTo>
                  <a:pt x="4670425" y="1966289"/>
                  <a:pt x="4670425" y="2089424"/>
                  <a:pt x="4657703" y="2208312"/>
                </a:cubicBezTo>
                <a:cubicBezTo>
                  <a:pt x="4638619" y="2386645"/>
                  <a:pt x="4605221" y="2548259"/>
                  <a:pt x="4562879" y="2691363"/>
                </a:cubicBezTo>
                <a:lnTo>
                  <a:pt x="4525914" y="2803480"/>
                </a:lnTo>
                <a:lnTo>
                  <a:pt x="4534717" y="2773033"/>
                </a:lnTo>
                <a:cubicBezTo>
                  <a:pt x="4547439" y="2739065"/>
                  <a:pt x="4555921" y="2692358"/>
                  <a:pt x="4564403" y="2649898"/>
                </a:cubicBezTo>
                <a:cubicBezTo>
                  <a:pt x="4577126" y="2603192"/>
                  <a:pt x="4581366" y="2556486"/>
                  <a:pt x="4589848" y="2522518"/>
                </a:cubicBezTo>
                <a:cubicBezTo>
                  <a:pt x="4594089" y="2488549"/>
                  <a:pt x="4598330" y="2467319"/>
                  <a:pt x="4598330" y="2467319"/>
                </a:cubicBezTo>
                <a:cubicBezTo>
                  <a:pt x="4606812" y="2429105"/>
                  <a:pt x="4611053" y="2390891"/>
                  <a:pt x="4615294" y="2352677"/>
                </a:cubicBezTo>
                <a:cubicBezTo>
                  <a:pt x="4615294" y="2352677"/>
                  <a:pt x="4615294" y="2352677"/>
                  <a:pt x="4623775" y="2297479"/>
                </a:cubicBezTo>
                <a:cubicBezTo>
                  <a:pt x="4623775" y="2297479"/>
                  <a:pt x="4623775" y="2297479"/>
                  <a:pt x="4628016" y="2238034"/>
                </a:cubicBezTo>
                <a:cubicBezTo>
                  <a:pt x="4632257" y="2199820"/>
                  <a:pt x="4636498" y="2161606"/>
                  <a:pt x="4640739" y="2123392"/>
                </a:cubicBezTo>
                <a:cubicBezTo>
                  <a:pt x="4640739" y="2085178"/>
                  <a:pt x="4640739" y="2046963"/>
                  <a:pt x="4640739" y="2008749"/>
                </a:cubicBezTo>
                <a:cubicBezTo>
                  <a:pt x="4640739" y="1851646"/>
                  <a:pt x="4623775" y="1694544"/>
                  <a:pt x="4581366" y="1537441"/>
                </a:cubicBezTo>
                <a:cubicBezTo>
                  <a:pt x="4543198" y="1384584"/>
                  <a:pt x="4483826" y="1235973"/>
                  <a:pt x="4399008" y="1095855"/>
                </a:cubicBezTo>
                <a:cubicBezTo>
                  <a:pt x="4318431" y="959982"/>
                  <a:pt x="4212409" y="836848"/>
                  <a:pt x="4097905" y="734943"/>
                </a:cubicBezTo>
                <a:cubicBezTo>
                  <a:pt x="4013087" y="650023"/>
                  <a:pt x="3919787" y="582086"/>
                  <a:pt x="3834969" y="526888"/>
                </a:cubicBezTo>
                <a:cubicBezTo>
                  <a:pt x="3745911" y="471690"/>
                  <a:pt x="3665334" y="433476"/>
                  <a:pt x="3601720" y="403754"/>
                </a:cubicBezTo>
                <a:cubicBezTo>
                  <a:pt x="3572034" y="391016"/>
                  <a:pt x="3546589" y="382523"/>
                  <a:pt x="3525384" y="369785"/>
                </a:cubicBezTo>
                <a:cubicBezTo>
                  <a:pt x="3508421" y="361293"/>
                  <a:pt x="3495698" y="357047"/>
                  <a:pt x="3487216" y="352801"/>
                </a:cubicBezTo>
                <a:cubicBezTo>
                  <a:pt x="3482975" y="348555"/>
                  <a:pt x="3487216" y="348555"/>
                  <a:pt x="3495698" y="348555"/>
                </a:cubicBezTo>
                <a:close/>
                <a:moveTo>
                  <a:pt x="2546092" y="225526"/>
                </a:moveTo>
                <a:cubicBezTo>
                  <a:pt x="2520626" y="225526"/>
                  <a:pt x="2499403" y="229792"/>
                  <a:pt x="2473937" y="229792"/>
                </a:cubicBezTo>
                <a:lnTo>
                  <a:pt x="2432027" y="231151"/>
                </a:lnTo>
                <a:lnTo>
                  <a:pt x="2522954" y="248550"/>
                </a:lnTo>
                <a:lnTo>
                  <a:pt x="2700881" y="251885"/>
                </a:lnTo>
                <a:lnTo>
                  <a:pt x="2660269" y="239181"/>
                </a:lnTo>
                <a:lnTo>
                  <a:pt x="2620410" y="229792"/>
                </a:lnTo>
                <a:lnTo>
                  <a:pt x="2618247" y="229792"/>
                </a:lnTo>
                <a:cubicBezTo>
                  <a:pt x="2592780" y="225526"/>
                  <a:pt x="2567314" y="225526"/>
                  <a:pt x="2546092" y="225526"/>
                </a:cubicBezTo>
                <a:close/>
                <a:moveTo>
                  <a:pt x="2075020" y="154275"/>
                </a:moveTo>
                <a:cubicBezTo>
                  <a:pt x="2036851" y="158520"/>
                  <a:pt x="1994441" y="162765"/>
                  <a:pt x="1943550" y="162765"/>
                </a:cubicBezTo>
                <a:cubicBezTo>
                  <a:pt x="1896900" y="162765"/>
                  <a:pt x="1841768" y="171256"/>
                  <a:pt x="1778154" y="179747"/>
                </a:cubicBezTo>
                <a:cubicBezTo>
                  <a:pt x="1659407" y="192482"/>
                  <a:pt x="1523697" y="217954"/>
                  <a:pt x="1387987" y="264652"/>
                </a:cubicBezTo>
                <a:cubicBezTo>
                  <a:pt x="1248036" y="311349"/>
                  <a:pt x="1116567" y="375028"/>
                  <a:pt x="1002062" y="459932"/>
                </a:cubicBezTo>
                <a:cubicBezTo>
                  <a:pt x="887556" y="540593"/>
                  <a:pt x="790015" y="638233"/>
                  <a:pt x="722160" y="731629"/>
                </a:cubicBezTo>
                <a:cubicBezTo>
                  <a:pt x="705196" y="731629"/>
                  <a:pt x="705196" y="731629"/>
                  <a:pt x="705196" y="731629"/>
                </a:cubicBezTo>
                <a:cubicBezTo>
                  <a:pt x="688232" y="761344"/>
                  <a:pt x="667027" y="786816"/>
                  <a:pt x="645823" y="820778"/>
                </a:cubicBezTo>
                <a:cubicBezTo>
                  <a:pt x="637341" y="837759"/>
                  <a:pt x="624618" y="854740"/>
                  <a:pt x="616136" y="871721"/>
                </a:cubicBezTo>
                <a:cubicBezTo>
                  <a:pt x="603413" y="892947"/>
                  <a:pt x="594931" y="909928"/>
                  <a:pt x="582209" y="926909"/>
                </a:cubicBezTo>
                <a:lnTo>
                  <a:pt x="564843" y="961676"/>
                </a:lnTo>
                <a:lnTo>
                  <a:pt x="580239" y="945145"/>
                </a:lnTo>
                <a:cubicBezTo>
                  <a:pt x="639641" y="885726"/>
                  <a:pt x="702226" y="831611"/>
                  <a:pt x="767994" y="782802"/>
                </a:cubicBezTo>
                <a:lnTo>
                  <a:pt x="948170" y="662174"/>
                </a:lnTo>
                <a:lnTo>
                  <a:pt x="1014456" y="604126"/>
                </a:lnTo>
                <a:cubicBezTo>
                  <a:pt x="1306572" y="376115"/>
                  <a:pt x="1663189" y="255751"/>
                  <a:pt x="2048962" y="226015"/>
                </a:cubicBezTo>
                <a:lnTo>
                  <a:pt x="2177778" y="221134"/>
                </a:lnTo>
                <a:lnTo>
                  <a:pt x="2265961" y="209526"/>
                </a:lnTo>
                <a:cubicBezTo>
                  <a:pt x="2297794" y="206326"/>
                  <a:pt x="2331750" y="204193"/>
                  <a:pt x="2367827" y="204193"/>
                </a:cubicBezTo>
                <a:lnTo>
                  <a:pt x="2477883" y="200024"/>
                </a:lnTo>
                <a:lnTo>
                  <a:pt x="2460084" y="196065"/>
                </a:lnTo>
                <a:cubicBezTo>
                  <a:pt x="2443981" y="192482"/>
                  <a:pt x="2443981" y="192482"/>
                  <a:pt x="2443981" y="192482"/>
                </a:cubicBezTo>
                <a:cubicBezTo>
                  <a:pt x="2367644" y="183991"/>
                  <a:pt x="2367644" y="183991"/>
                  <a:pt x="2367644" y="183991"/>
                </a:cubicBezTo>
                <a:cubicBezTo>
                  <a:pt x="2270103" y="171256"/>
                  <a:pt x="2172561" y="158520"/>
                  <a:pt x="2075020" y="154275"/>
                </a:cubicBezTo>
                <a:close/>
                <a:moveTo>
                  <a:pt x="1158876" y="124718"/>
                </a:moveTo>
                <a:cubicBezTo>
                  <a:pt x="1158876" y="124718"/>
                  <a:pt x="1150400" y="128958"/>
                  <a:pt x="1141925" y="133198"/>
                </a:cubicBezTo>
                <a:cubicBezTo>
                  <a:pt x="1129211" y="137438"/>
                  <a:pt x="1112260" y="141678"/>
                  <a:pt x="1095309" y="154398"/>
                </a:cubicBezTo>
                <a:cubicBezTo>
                  <a:pt x="1078357" y="162879"/>
                  <a:pt x="1057168" y="171359"/>
                  <a:pt x="1031741" y="184079"/>
                </a:cubicBezTo>
                <a:cubicBezTo>
                  <a:pt x="1023266" y="192559"/>
                  <a:pt x="1010552" y="196799"/>
                  <a:pt x="997839" y="205279"/>
                </a:cubicBezTo>
                <a:cubicBezTo>
                  <a:pt x="985125" y="209519"/>
                  <a:pt x="976650" y="217999"/>
                  <a:pt x="963936" y="226480"/>
                </a:cubicBezTo>
                <a:cubicBezTo>
                  <a:pt x="938509" y="239200"/>
                  <a:pt x="917320" y="256159"/>
                  <a:pt x="896131" y="268880"/>
                </a:cubicBezTo>
                <a:cubicBezTo>
                  <a:pt x="874942" y="285840"/>
                  <a:pt x="853753" y="298560"/>
                  <a:pt x="836801" y="311281"/>
                </a:cubicBezTo>
                <a:cubicBezTo>
                  <a:pt x="819850" y="324000"/>
                  <a:pt x="807137" y="332480"/>
                  <a:pt x="798661" y="340960"/>
                </a:cubicBezTo>
                <a:cubicBezTo>
                  <a:pt x="790185" y="349440"/>
                  <a:pt x="785948" y="353680"/>
                  <a:pt x="785948" y="353680"/>
                </a:cubicBezTo>
                <a:cubicBezTo>
                  <a:pt x="756283" y="374881"/>
                  <a:pt x="735094" y="391841"/>
                  <a:pt x="718142" y="404561"/>
                </a:cubicBezTo>
                <a:cubicBezTo>
                  <a:pt x="701191" y="421521"/>
                  <a:pt x="688478" y="434242"/>
                  <a:pt x="680002" y="438482"/>
                </a:cubicBezTo>
                <a:cubicBezTo>
                  <a:pt x="663051" y="455441"/>
                  <a:pt x="658813" y="459681"/>
                  <a:pt x="663051" y="451202"/>
                </a:cubicBezTo>
                <a:cubicBezTo>
                  <a:pt x="667289" y="442722"/>
                  <a:pt x="684240" y="425761"/>
                  <a:pt x="701191" y="404561"/>
                </a:cubicBezTo>
                <a:cubicBezTo>
                  <a:pt x="722380" y="387601"/>
                  <a:pt x="747807" y="362161"/>
                  <a:pt x="773234" y="340960"/>
                </a:cubicBezTo>
                <a:cubicBezTo>
                  <a:pt x="794423" y="315521"/>
                  <a:pt x="824088" y="298560"/>
                  <a:pt x="841039" y="281600"/>
                </a:cubicBezTo>
                <a:cubicBezTo>
                  <a:pt x="862228" y="264640"/>
                  <a:pt x="874942" y="256159"/>
                  <a:pt x="874942" y="251920"/>
                </a:cubicBezTo>
                <a:cubicBezTo>
                  <a:pt x="874942" y="251920"/>
                  <a:pt x="866466" y="256159"/>
                  <a:pt x="836801" y="277360"/>
                </a:cubicBezTo>
                <a:cubicBezTo>
                  <a:pt x="824088" y="285840"/>
                  <a:pt x="807137" y="298560"/>
                  <a:pt x="781710" y="315521"/>
                </a:cubicBezTo>
                <a:cubicBezTo>
                  <a:pt x="760521" y="336720"/>
                  <a:pt x="735094" y="357921"/>
                  <a:pt x="701191" y="383360"/>
                </a:cubicBezTo>
                <a:cubicBezTo>
                  <a:pt x="701191" y="383360"/>
                  <a:pt x="718142" y="366401"/>
                  <a:pt x="747807" y="345200"/>
                </a:cubicBezTo>
                <a:cubicBezTo>
                  <a:pt x="760521" y="332480"/>
                  <a:pt x="777472" y="319760"/>
                  <a:pt x="794423" y="302800"/>
                </a:cubicBezTo>
                <a:cubicBezTo>
                  <a:pt x="811374" y="290080"/>
                  <a:pt x="832564" y="277360"/>
                  <a:pt x="853753" y="260399"/>
                </a:cubicBezTo>
                <a:cubicBezTo>
                  <a:pt x="862228" y="256159"/>
                  <a:pt x="870704" y="247680"/>
                  <a:pt x="879180" y="239200"/>
                </a:cubicBezTo>
                <a:cubicBezTo>
                  <a:pt x="891893" y="234960"/>
                  <a:pt x="900369" y="226480"/>
                  <a:pt x="908844" y="222239"/>
                </a:cubicBezTo>
                <a:cubicBezTo>
                  <a:pt x="930033" y="209519"/>
                  <a:pt x="946985" y="196799"/>
                  <a:pt x="963936" y="188320"/>
                </a:cubicBezTo>
                <a:cubicBezTo>
                  <a:pt x="980887" y="179839"/>
                  <a:pt x="993601" y="171359"/>
                  <a:pt x="1002076" y="167119"/>
                </a:cubicBezTo>
                <a:cubicBezTo>
                  <a:pt x="1010552" y="162879"/>
                  <a:pt x="1014790" y="158639"/>
                  <a:pt x="1014790" y="158639"/>
                </a:cubicBezTo>
                <a:cubicBezTo>
                  <a:pt x="1014790" y="158639"/>
                  <a:pt x="1052930" y="150158"/>
                  <a:pt x="1086833" y="137438"/>
                </a:cubicBezTo>
                <a:cubicBezTo>
                  <a:pt x="1103784" y="133198"/>
                  <a:pt x="1120735" y="133198"/>
                  <a:pt x="1133449" y="128958"/>
                </a:cubicBezTo>
                <a:cubicBezTo>
                  <a:pt x="1146162" y="124718"/>
                  <a:pt x="1158876" y="124718"/>
                  <a:pt x="1158876" y="124718"/>
                </a:cubicBezTo>
                <a:close/>
                <a:moveTo>
                  <a:pt x="2987675" y="107256"/>
                </a:moveTo>
                <a:cubicBezTo>
                  <a:pt x="3038554" y="124242"/>
                  <a:pt x="3068233" y="141230"/>
                  <a:pt x="3089432" y="153970"/>
                </a:cubicBezTo>
                <a:cubicBezTo>
                  <a:pt x="3110631" y="162463"/>
                  <a:pt x="3119111" y="166710"/>
                  <a:pt x="3119111" y="170956"/>
                </a:cubicBezTo>
                <a:lnTo>
                  <a:pt x="3120342" y="172703"/>
                </a:lnTo>
                <a:lnTo>
                  <a:pt x="3053327" y="137447"/>
                </a:lnTo>
                <a:cubicBezTo>
                  <a:pt x="3029809" y="125835"/>
                  <a:pt x="3007815" y="115749"/>
                  <a:pt x="2987675" y="107256"/>
                </a:cubicBezTo>
                <a:close/>
                <a:moveTo>
                  <a:pt x="2561607" y="66929"/>
                </a:moveTo>
                <a:lnTo>
                  <a:pt x="2565908" y="67247"/>
                </a:lnTo>
                <a:cubicBezTo>
                  <a:pt x="2572270" y="68309"/>
                  <a:pt x="2575450" y="69370"/>
                  <a:pt x="2575450" y="69370"/>
                </a:cubicBezTo>
                <a:close/>
                <a:moveTo>
                  <a:pt x="1992901" y="560"/>
                </a:moveTo>
                <a:cubicBezTo>
                  <a:pt x="2122167" y="3424"/>
                  <a:pt x="2260826" y="17117"/>
                  <a:pt x="2396801" y="37863"/>
                </a:cubicBezTo>
                <a:lnTo>
                  <a:pt x="2561607" y="66929"/>
                </a:lnTo>
                <a:lnTo>
                  <a:pt x="2537282" y="65125"/>
                </a:lnTo>
                <a:cubicBezTo>
                  <a:pt x="2516077" y="60880"/>
                  <a:pt x="2482150" y="56634"/>
                  <a:pt x="2452463" y="56634"/>
                </a:cubicBezTo>
                <a:cubicBezTo>
                  <a:pt x="2422777" y="52389"/>
                  <a:pt x="2388849" y="52389"/>
                  <a:pt x="2367644" y="48145"/>
                </a:cubicBezTo>
                <a:cubicBezTo>
                  <a:pt x="2354922" y="48145"/>
                  <a:pt x="2346440" y="48145"/>
                  <a:pt x="2337958" y="48145"/>
                </a:cubicBezTo>
                <a:cubicBezTo>
                  <a:pt x="2333717" y="48145"/>
                  <a:pt x="2329476" y="48145"/>
                  <a:pt x="2329476" y="48145"/>
                </a:cubicBezTo>
                <a:cubicBezTo>
                  <a:pt x="2427018" y="60880"/>
                  <a:pt x="2524559" y="73615"/>
                  <a:pt x="2626342" y="99087"/>
                </a:cubicBezTo>
                <a:cubicBezTo>
                  <a:pt x="2639065" y="99087"/>
                  <a:pt x="2651787" y="103332"/>
                  <a:pt x="2664510" y="107577"/>
                </a:cubicBezTo>
                <a:cubicBezTo>
                  <a:pt x="2698438" y="120313"/>
                  <a:pt x="2698438" y="120313"/>
                  <a:pt x="2698438" y="120313"/>
                </a:cubicBezTo>
                <a:cubicBezTo>
                  <a:pt x="2723883" y="128803"/>
                  <a:pt x="2749329" y="133048"/>
                  <a:pt x="2774775" y="141539"/>
                </a:cubicBezTo>
                <a:cubicBezTo>
                  <a:pt x="2821425" y="162765"/>
                  <a:pt x="2872316" y="175502"/>
                  <a:pt x="2918967" y="200973"/>
                </a:cubicBezTo>
                <a:lnTo>
                  <a:pt x="2983626" y="231432"/>
                </a:lnTo>
                <a:lnTo>
                  <a:pt x="3000774" y="234059"/>
                </a:lnTo>
                <a:cubicBezTo>
                  <a:pt x="3016160" y="237258"/>
                  <a:pt x="3027832" y="240458"/>
                  <a:pt x="3034199" y="242591"/>
                </a:cubicBezTo>
                <a:cubicBezTo>
                  <a:pt x="3051176" y="246858"/>
                  <a:pt x="3051176" y="246858"/>
                  <a:pt x="3025710" y="246858"/>
                </a:cubicBezTo>
                <a:lnTo>
                  <a:pt x="3014884" y="246858"/>
                </a:lnTo>
                <a:lnTo>
                  <a:pt x="3058918" y="268896"/>
                </a:lnTo>
                <a:cubicBezTo>
                  <a:pt x="3097086" y="290123"/>
                  <a:pt x="3097086" y="290123"/>
                  <a:pt x="3097086" y="290123"/>
                </a:cubicBezTo>
                <a:lnTo>
                  <a:pt x="3108244" y="298101"/>
                </a:lnTo>
                <a:lnTo>
                  <a:pt x="3191246" y="311887"/>
                </a:lnTo>
                <a:lnTo>
                  <a:pt x="3352411" y="352134"/>
                </a:lnTo>
                <a:lnTo>
                  <a:pt x="3330574" y="335518"/>
                </a:lnTo>
                <a:cubicBezTo>
                  <a:pt x="3308845" y="319592"/>
                  <a:pt x="3288706" y="304728"/>
                  <a:pt x="3271746" y="289865"/>
                </a:cubicBezTo>
                <a:cubicBezTo>
                  <a:pt x="3250547" y="277125"/>
                  <a:pt x="3233588" y="264385"/>
                  <a:pt x="3220868" y="251644"/>
                </a:cubicBezTo>
                <a:cubicBezTo>
                  <a:pt x="3203909" y="243151"/>
                  <a:pt x="3191189" y="234658"/>
                  <a:pt x="3178469" y="226164"/>
                </a:cubicBezTo>
                <a:cubicBezTo>
                  <a:pt x="3157270" y="209177"/>
                  <a:pt x="3144550" y="196437"/>
                  <a:pt x="3144550" y="192190"/>
                </a:cubicBezTo>
                <a:cubicBezTo>
                  <a:pt x="3131831" y="185820"/>
                  <a:pt x="3127591" y="182635"/>
                  <a:pt x="3125471" y="179981"/>
                </a:cubicBezTo>
                <a:lnTo>
                  <a:pt x="3120342" y="172703"/>
                </a:lnTo>
                <a:lnTo>
                  <a:pt x="3128121" y="176796"/>
                </a:lnTo>
                <a:cubicBezTo>
                  <a:pt x="3180589" y="205993"/>
                  <a:pt x="3237827" y="241028"/>
                  <a:pt x="3297186" y="281371"/>
                </a:cubicBezTo>
                <a:cubicBezTo>
                  <a:pt x="3326865" y="301543"/>
                  <a:pt x="3356809" y="323042"/>
                  <a:pt x="3386687" y="345669"/>
                </a:cubicBezTo>
                <a:lnTo>
                  <a:pt x="3414110" y="367541"/>
                </a:lnTo>
                <a:lnTo>
                  <a:pt x="3428393" y="371108"/>
                </a:lnTo>
                <a:cubicBezTo>
                  <a:pt x="3458095" y="379597"/>
                  <a:pt x="3479310" y="388085"/>
                  <a:pt x="3504768" y="396574"/>
                </a:cubicBezTo>
                <a:cubicBezTo>
                  <a:pt x="3530227" y="405062"/>
                  <a:pt x="3551442" y="417795"/>
                  <a:pt x="3572657" y="426284"/>
                </a:cubicBezTo>
                <a:cubicBezTo>
                  <a:pt x="3593873" y="434772"/>
                  <a:pt x="3615088" y="443261"/>
                  <a:pt x="3632060" y="455994"/>
                </a:cubicBezTo>
                <a:cubicBezTo>
                  <a:pt x="3649032" y="464482"/>
                  <a:pt x="3670248" y="472971"/>
                  <a:pt x="3687220" y="485703"/>
                </a:cubicBezTo>
                <a:cubicBezTo>
                  <a:pt x="3721164" y="502681"/>
                  <a:pt x="3755109" y="523902"/>
                  <a:pt x="3784810" y="540879"/>
                </a:cubicBezTo>
                <a:cubicBezTo>
                  <a:pt x="3818755" y="562100"/>
                  <a:pt x="3848456" y="583322"/>
                  <a:pt x="3878158" y="604543"/>
                </a:cubicBezTo>
                <a:cubicBezTo>
                  <a:pt x="3907859" y="625764"/>
                  <a:pt x="3941803" y="651230"/>
                  <a:pt x="3971505" y="680940"/>
                </a:cubicBezTo>
                <a:cubicBezTo>
                  <a:pt x="4005449" y="706405"/>
                  <a:pt x="4039394" y="736115"/>
                  <a:pt x="4073338" y="770069"/>
                </a:cubicBezTo>
                <a:cubicBezTo>
                  <a:pt x="4145470" y="837978"/>
                  <a:pt x="4230332" y="922863"/>
                  <a:pt x="4315193" y="1045947"/>
                </a:cubicBezTo>
                <a:cubicBezTo>
                  <a:pt x="4310950" y="1033214"/>
                  <a:pt x="4306707" y="1028970"/>
                  <a:pt x="4310950" y="1024725"/>
                </a:cubicBezTo>
                <a:cubicBezTo>
                  <a:pt x="4310950" y="1024725"/>
                  <a:pt x="4315193" y="1028970"/>
                  <a:pt x="4319436" y="1033214"/>
                </a:cubicBezTo>
                <a:cubicBezTo>
                  <a:pt x="4332165" y="1050191"/>
                  <a:pt x="4357624" y="1084145"/>
                  <a:pt x="4387325" y="1130832"/>
                </a:cubicBezTo>
                <a:cubicBezTo>
                  <a:pt x="4400054" y="1152053"/>
                  <a:pt x="4417026" y="1181763"/>
                  <a:pt x="4433999" y="1211473"/>
                </a:cubicBezTo>
                <a:cubicBezTo>
                  <a:pt x="4442485" y="1224206"/>
                  <a:pt x="4450971" y="1241183"/>
                  <a:pt x="4459457" y="1258160"/>
                </a:cubicBezTo>
                <a:cubicBezTo>
                  <a:pt x="4463700" y="1275137"/>
                  <a:pt x="4472186" y="1292114"/>
                  <a:pt x="4480672" y="1313336"/>
                </a:cubicBezTo>
                <a:cubicBezTo>
                  <a:pt x="4484915" y="1321824"/>
                  <a:pt x="4489158" y="1330313"/>
                  <a:pt x="4493401" y="1338801"/>
                </a:cubicBezTo>
                <a:cubicBezTo>
                  <a:pt x="4497645" y="1351534"/>
                  <a:pt x="4501888" y="1360023"/>
                  <a:pt x="4501888" y="1368511"/>
                </a:cubicBezTo>
                <a:cubicBezTo>
                  <a:pt x="4510374" y="1389732"/>
                  <a:pt x="4518860" y="1410954"/>
                  <a:pt x="4527346" y="1432175"/>
                </a:cubicBezTo>
                <a:cubicBezTo>
                  <a:pt x="4531589" y="1453396"/>
                  <a:pt x="4540075" y="1474618"/>
                  <a:pt x="4544318" y="1495839"/>
                </a:cubicBezTo>
                <a:cubicBezTo>
                  <a:pt x="4548561" y="1521305"/>
                  <a:pt x="4557047" y="1542526"/>
                  <a:pt x="4561290" y="1563747"/>
                </a:cubicBezTo>
                <a:cubicBezTo>
                  <a:pt x="4607964" y="1750495"/>
                  <a:pt x="4616450" y="1958464"/>
                  <a:pt x="4603721" y="2145212"/>
                </a:cubicBezTo>
                <a:cubicBezTo>
                  <a:pt x="4590992" y="2331960"/>
                  <a:pt x="4557047" y="2493242"/>
                  <a:pt x="4540075" y="2595104"/>
                </a:cubicBezTo>
                <a:cubicBezTo>
                  <a:pt x="4480672" y="2832783"/>
                  <a:pt x="4387325" y="3074707"/>
                  <a:pt x="4251547" y="3291164"/>
                </a:cubicBezTo>
                <a:cubicBezTo>
                  <a:pt x="4183658" y="3401515"/>
                  <a:pt x="4103040" y="3507622"/>
                  <a:pt x="4018179" y="3600996"/>
                </a:cubicBezTo>
                <a:cubicBezTo>
                  <a:pt x="3929074" y="3694370"/>
                  <a:pt x="3835727" y="3783499"/>
                  <a:pt x="3738137" y="3855652"/>
                </a:cubicBezTo>
                <a:cubicBezTo>
                  <a:pt x="3636303" y="3932049"/>
                  <a:pt x="3534470" y="3999957"/>
                  <a:pt x="3428393" y="4055132"/>
                </a:cubicBezTo>
                <a:cubicBezTo>
                  <a:pt x="3318074" y="4110308"/>
                  <a:pt x="3211997" y="4156995"/>
                  <a:pt x="3105921" y="4190949"/>
                </a:cubicBezTo>
                <a:cubicBezTo>
                  <a:pt x="2898011" y="4263102"/>
                  <a:pt x="2694344" y="4301300"/>
                  <a:pt x="2516135" y="4318277"/>
                </a:cubicBezTo>
                <a:cubicBezTo>
                  <a:pt x="2422788" y="4326766"/>
                  <a:pt x="2312468" y="4339498"/>
                  <a:pt x="2214878" y="4339498"/>
                </a:cubicBezTo>
                <a:cubicBezTo>
                  <a:pt x="2163961" y="4339498"/>
                  <a:pt x="2113044" y="4335254"/>
                  <a:pt x="2070614" y="4335254"/>
                </a:cubicBezTo>
                <a:cubicBezTo>
                  <a:pt x="2023940" y="4335254"/>
                  <a:pt x="1985752" y="4335254"/>
                  <a:pt x="1951808" y="4331010"/>
                </a:cubicBezTo>
                <a:cubicBezTo>
                  <a:pt x="1879676" y="4326766"/>
                  <a:pt x="1837245" y="4322521"/>
                  <a:pt x="1841488" y="4326766"/>
                </a:cubicBezTo>
                <a:cubicBezTo>
                  <a:pt x="1841488" y="4331010"/>
                  <a:pt x="1854217" y="4331010"/>
                  <a:pt x="1879676" y="4335254"/>
                </a:cubicBezTo>
                <a:lnTo>
                  <a:pt x="1917729" y="4341947"/>
                </a:lnTo>
                <a:lnTo>
                  <a:pt x="1798527" y="4326766"/>
                </a:lnTo>
                <a:cubicBezTo>
                  <a:pt x="1733290" y="4316155"/>
                  <a:pt x="1669644" y="4303422"/>
                  <a:pt x="1608120" y="4288567"/>
                </a:cubicBezTo>
                <a:cubicBezTo>
                  <a:pt x="1480828" y="4254613"/>
                  <a:pt x="1362022" y="4212170"/>
                  <a:pt x="1247460" y="4165483"/>
                </a:cubicBezTo>
                <a:cubicBezTo>
                  <a:pt x="1137140" y="4118796"/>
                  <a:pt x="1026821" y="4067865"/>
                  <a:pt x="924987" y="4008445"/>
                </a:cubicBezTo>
                <a:cubicBezTo>
                  <a:pt x="823154" y="3949026"/>
                  <a:pt x="725563" y="3889606"/>
                  <a:pt x="627973" y="3821698"/>
                </a:cubicBezTo>
                <a:cubicBezTo>
                  <a:pt x="746779" y="3923560"/>
                  <a:pt x="844369" y="3987224"/>
                  <a:pt x="924987" y="4033911"/>
                </a:cubicBezTo>
                <a:cubicBezTo>
                  <a:pt x="1005605" y="4080598"/>
                  <a:pt x="1069251" y="4110308"/>
                  <a:pt x="1128654" y="4140018"/>
                </a:cubicBezTo>
                <a:cubicBezTo>
                  <a:pt x="1154112" y="4152751"/>
                  <a:pt x="1183814" y="4165483"/>
                  <a:pt x="1209272" y="4178216"/>
                </a:cubicBezTo>
                <a:cubicBezTo>
                  <a:pt x="1238974" y="4190949"/>
                  <a:pt x="1268675" y="4203682"/>
                  <a:pt x="1298376" y="4216415"/>
                </a:cubicBezTo>
                <a:cubicBezTo>
                  <a:pt x="1357779" y="4237636"/>
                  <a:pt x="1429911" y="4263102"/>
                  <a:pt x="1523259" y="4288567"/>
                </a:cubicBezTo>
                <a:cubicBezTo>
                  <a:pt x="1472342" y="4280079"/>
                  <a:pt x="1421425" y="4263102"/>
                  <a:pt x="1366265" y="4250369"/>
                </a:cubicBezTo>
                <a:cubicBezTo>
                  <a:pt x="1315349" y="4233392"/>
                  <a:pt x="1260189" y="4220659"/>
                  <a:pt x="1209272" y="4199437"/>
                </a:cubicBezTo>
                <a:cubicBezTo>
                  <a:pt x="1154112" y="4178216"/>
                  <a:pt x="1103196" y="4156995"/>
                  <a:pt x="1048036" y="4135773"/>
                </a:cubicBezTo>
                <a:cubicBezTo>
                  <a:pt x="997119" y="4110308"/>
                  <a:pt x="946202" y="4084842"/>
                  <a:pt x="895286" y="4055132"/>
                </a:cubicBezTo>
                <a:cubicBezTo>
                  <a:pt x="687376" y="3940537"/>
                  <a:pt x="492195" y="3783499"/>
                  <a:pt x="339445" y="3588263"/>
                </a:cubicBezTo>
                <a:cubicBezTo>
                  <a:pt x="186695" y="3397271"/>
                  <a:pt x="80618" y="3168080"/>
                  <a:pt x="33944" y="2934646"/>
                </a:cubicBezTo>
                <a:cubicBezTo>
                  <a:pt x="33944" y="2934646"/>
                  <a:pt x="33944" y="2934646"/>
                  <a:pt x="29701" y="2913424"/>
                </a:cubicBezTo>
                <a:cubicBezTo>
                  <a:pt x="29701" y="2913424"/>
                  <a:pt x="29701" y="2913424"/>
                  <a:pt x="25458" y="2892203"/>
                </a:cubicBezTo>
                <a:cubicBezTo>
                  <a:pt x="21215" y="2879470"/>
                  <a:pt x="21215" y="2866737"/>
                  <a:pt x="16972" y="2849760"/>
                </a:cubicBezTo>
                <a:cubicBezTo>
                  <a:pt x="16972" y="2837028"/>
                  <a:pt x="12729" y="2820051"/>
                  <a:pt x="12729" y="2807318"/>
                </a:cubicBezTo>
                <a:cubicBezTo>
                  <a:pt x="8486" y="2794585"/>
                  <a:pt x="8486" y="2777608"/>
                  <a:pt x="8486" y="2764875"/>
                </a:cubicBezTo>
                <a:cubicBezTo>
                  <a:pt x="4243" y="2735165"/>
                  <a:pt x="4243" y="2709700"/>
                  <a:pt x="0" y="2679990"/>
                </a:cubicBezTo>
                <a:cubicBezTo>
                  <a:pt x="0" y="2654524"/>
                  <a:pt x="0" y="2624814"/>
                  <a:pt x="0" y="2599349"/>
                </a:cubicBezTo>
                <a:cubicBezTo>
                  <a:pt x="0" y="2569639"/>
                  <a:pt x="0" y="2544173"/>
                  <a:pt x="4243" y="2518708"/>
                </a:cubicBezTo>
                <a:cubicBezTo>
                  <a:pt x="4243" y="2488998"/>
                  <a:pt x="4243" y="2463532"/>
                  <a:pt x="8486" y="2438066"/>
                </a:cubicBezTo>
                <a:cubicBezTo>
                  <a:pt x="12729" y="2412601"/>
                  <a:pt x="16972" y="2387135"/>
                  <a:pt x="16972" y="2361670"/>
                </a:cubicBezTo>
                <a:cubicBezTo>
                  <a:pt x="21215" y="2348937"/>
                  <a:pt x="21215" y="2336204"/>
                  <a:pt x="21215" y="2323471"/>
                </a:cubicBezTo>
                <a:cubicBezTo>
                  <a:pt x="25458" y="2310738"/>
                  <a:pt x="29701" y="2298006"/>
                  <a:pt x="29701" y="2285273"/>
                </a:cubicBezTo>
                <a:cubicBezTo>
                  <a:pt x="29701" y="2289517"/>
                  <a:pt x="33944" y="2251319"/>
                  <a:pt x="38187" y="2208876"/>
                </a:cubicBezTo>
                <a:lnTo>
                  <a:pt x="77384" y="2093318"/>
                </a:lnTo>
                <a:lnTo>
                  <a:pt x="76905" y="2103300"/>
                </a:lnTo>
                <a:cubicBezTo>
                  <a:pt x="76375" y="2160067"/>
                  <a:pt x="78497" y="2217365"/>
                  <a:pt x="84861" y="2272540"/>
                </a:cubicBezTo>
                <a:cubicBezTo>
                  <a:pt x="89104" y="2298006"/>
                  <a:pt x="89104" y="2323471"/>
                  <a:pt x="93347" y="2348937"/>
                </a:cubicBezTo>
                <a:cubicBezTo>
                  <a:pt x="101833" y="2374402"/>
                  <a:pt x="106076" y="2399868"/>
                  <a:pt x="110319" y="2421089"/>
                </a:cubicBezTo>
                <a:cubicBezTo>
                  <a:pt x="114563" y="2472021"/>
                  <a:pt x="127292" y="2510219"/>
                  <a:pt x="135778" y="2544173"/>
                </a:cubicBezTo>
                <a:cubicBezTo>
                  <a:pt x="140021" y="2565394"/>
                  <a:pt x="144264" y="2582372"/>
                  <a:pt x="152750" y="2603593"/>
                </a:cubicBezTo>
                <a:cubicBezTo>
                  <a:pt x="156993" y="2624814"/>
                  <a:pt x="165479" y="2646036"/>
                  <a:pt x="173965" y="2667257"/>
                </a:cubicBezTo>
                <a:cubicBezTo>
                  <a:pt x="178208" y="2688478"/>
                  <a:pt x="186695" y="2709700"/>
                  <a:pt x="195181" y="2730921"/>
                </a:cubicBezTo>
                <a:cubicBezTo>
                  <a:pt x="199424" y="2756387"/>
                  <a:pt x="212153" y="2777608"/>
                  <a:pt x="220639" y="2798829"/>
                </a:cubicBezTo>
                <a:cubicBezTo>
                  <a:pt x="237611" y="2845516"/>
                  <a:pt x="258827" y="2892203"/>
                  <a:pt x="280042" y="2938890"/>
                </a:cubicBezTo>
                <a:lnTo>
                  <a:pt x="292291" y="2962674"/>
                </a:lnTo>
                <a:lnTo>
                  <a:pt x="301257" y="2994066"/>
                </a:lnTo>
                <a:cubicBezTo>
                  <a:pt x="309743" y="3011043"/>
                  <a:pt x="313986" y="3028020"/>
                  <a:pt x="318229" y="3044997"/>
                </a:cubicBezTo>
                <a:cubicBezTo>
                  <a:pt x="335202" y="3083195"/>
                  <a:pt x="343688" y="3112905"/>
                  <a:pt x="360660" y="3146859"/>
                </a:cubicBezTo>
                <a:cubicBezTo>
                  <a:pt x="415820" y="3269943"/>
                  <a:pt x="470980" y="3359073"/>
                  <a:pt x="526139" y="3431225"/>
                </a:cubicBezTo>
                <a:cubicBezTo>
                  <a:pt x="538869" y="3448202"/>
                  <a:pt x="551598" y="3465179"/>
                  <a:pt x="564327" y="3482156"/>
                </a:cubicBezTo>
                <a:cubicBezTo>
                  <a:pt x="577056" y="3499133"/>
                  <a:pt x="585542" y="3511866"/>
                  <a:pt x="598271" y="3528843"/>
                </a:cubicBezTo>
                <a:cubicBezTo>
                  <a:pt x="623730" y="3554309"/>
                  <a:pt x="644945" y="3584019"/>
                  <a:pt x="666160" y="3605240"/>
                </a:cubicBezTo>
                <a:cubicBezTo>
                  <a:pt x="687376" y="3630706"/>
                  <a:pt x="704348" y="3651927"/>
                  <a:pt x="725563" y="3673148"/>
                </a:cubicBezTo>
                <a:cubicBezTo>
                  <a:pt x="746779" y="3690125"/>
                  <a:pt x="763751" y="3711347"/>
                  <a:pt x="784966" y="3728324"/>
                </a:cubicBezTo>
                <a:cubicBezTo>
                  <a:pt x="801938" y="3749545"/>
                  <a:pt x="823154" y="3766522"/>
                  <a:pt x="844369" y="3783499"/>
                </a:cubicBezTo>
                <a:cubicBezTo>
                  <a:pt x="865584" y="3804721"/>
                  <a:pt x="891043" y="3821698"/>
                  <a:pt x="916501" y="3842919"/>
                </a:cubicBezTo>
                <a:cubicBezTo>
                  <a:pt x="929230" y="3851408"/>
                  <a:pt x="941959" y="3859896"/>
                  <a:pt x="958932" y="3872629"/>
                </a:cubicBezTo>
                <a:cubicBezTo>
                  <a:pt x="971661" y="3881117"/>
                  <a:pt x="988633" y="3889606"/>
                  <a:pt x="1005605" y="3902339"/>
                </a:cubicBezTo>
                <a:cubicBezTo>
                  <a:pt x="1039550" y="3923560"/>
                  <a:pt x="1077737" y="3940537"/>
                  <a:pt x="1115925" y="3966003"/>
                </a:cubicBezTo>
                <a:cubicBezTo>
                  <a:pt x="1137140" y="3976614"/>
                  <a:pt x="1159681" y="3987490"/>
                  <a:pt x="1183747" y="3998498"/>
                </a:cubicBezTo>
                <a:lnTo>
                  <a:pt x="1256983" y="4030173"/>
                </a:lnTo>
                <a:lnTo>
                  <a:pt x="1173025" y="3971611"/>
                </a:lnTo>
                <a:cubicBezTo>
                  <a:pt x="1136447" y="3944216"/>
                  <a:pt x="1100664" y="3915560"/>
                  <a:pt x="1065676" y="3885844"/>
                </a:cubicBezTo>
                <a:lnTo>
                  <a:pt x="1056549" y="3876557"/>
                </a:lnTo>
                <a:lnTo>
                  <a:pt x="1021583" y="3852933"/>
                </a:lnTo>
                <a:cubicBezTo>
                  <a:pt x="939838" y="3795436"/>
                  <a:pt x="834822" y="3713469"/>
                  <a:pt x="729806" y="3605240"/>
                </a:cubicBezTo>
                <a:cubicBezTo>
                  <a:pt x="712834" y="3584019"/>
                  <a:pt x="691619" y="3567042"/>
                  <a:pt x="674646" y="3550065"/>
                </a:cubicBezTo>
                <a:cubicBezTo>
                  <a:pt x="657674" y="3528843"/>
                  <a:pt x="640702" y="3507622"/>
                  <a:pt x="623730" y="3486401"/>
                </a:cubicBezTo>
                <a:cubicBezTo>
                  <a:pt x="606758" y="3465179"/>
                  <a:pt x="589785" y="3448202"/>
                  <a:pt x="572813" y="3422737"/>
                </a:cubicBezTo>
                <a:cubicBezTo>
                  <a:pt x="555841" y="3401515"/>
                  <a:pt x="543112" y="3380294"/>
                  <a:pt x="526139" y="3359073"/>
                </a:cubicBezTo>
                <a:cubicBezTo>
                  <a:pt x="526139" y="3359073"/>
                  <a:pt x="526139" y="3359073"/>
                  <a:pt x="500681" y="3325118"/>
                </a:cubicBezTo>
                <a:cubicBezTo>
                  <a:pt x="500681" y="3325118"/>
                  <a:pt x="500681" y="3325118"/>
                  <a:pt x="479466" y="3291164"/>
                </a:cubicBezTo>
                <a:cubicBezTo>
                  <a:pt x="479466" y="3291164"/>
                  <a:pt x="479466" y="3291164"/>
                  <a:pt x="437035" y="3219012"/>
                </a:cubicBezTo>
                <a:cubicBezTo>
                  <a:pt x="403091" y="3176569"/>
                  <a:pt x="377632" y="3125638"/>
                  <a:pt x="352174" y="3078951"/>
                </a:cubicBezTo>
                <a:lnTo>
                  <a:pt x="292291" y="2962674"/>
                </a:lnTo>
                <a:lnTo>
                  <a:pt x="284285" y="2934646"/>
                </a:lnTo>
                <a:cubicBezTo>
                  <a:pt x="280042" y="2913424"/>
                  <a:pt x="275799" y="2892203"/>
                  <a:pt x="271556" y="2870982"/>
                </a:cubicBezTo>
                <a:cubicBezTo>
                  <a:pt x="267313" y="2854005"/>
                  <a:pt x="263070" y="2828539"/>
                  <a:pt x="258827" y="2807318"/>
                </a:cubicBezTo>
                <a:lnTo>
                  <a:pt x="255241" y="2778626"/>
                </a:lnTo>
                <a:lnTo>
                  <a:pt x="288528" y="2862493"/>
                </a:lnTo>
                <a:cubicBezTo>
                  <a:pt x="360660" y="3019531"/>
                  <a:pt x="449764" y="3168080"/>
                  <a:pt x="543112" y="3308141"/>
                </a:cubicBezTo>
                <a:cubicBezTo>
                  <a:pt x="591907" y="3378172"/>
                  <a:pt x="643884" y="3442897"/>
                  <a:pt x="696923" y="3502847"/>
                </a:cubicBezTo>
                <a:lnTo>
                  <a:pt x="855036" y="3666766"/>
                </a:lnTo>
                <a:lnTo>
                  <a:pt x="705196" y="3474055"/>
                </a:lnTo>
                <a:lnTo>
                  <a:pt x="612555" y="3320045"/>
                </a:lnTo>
                <a:lnTo>
                  <a:pt x="611774" y="3319119"/>
                </a:lnTo>
                <a:lnTo>
                  <a:pt x="596137" y="3302583"/>
                </a:lnTo>
                <a:cubicBezTo>
                  <a:pt x="466726" y="3150504"/>
                  <a:pt x="365837" y="2981518"/>
                  <a:pt x="308122" y="2798421"/>
                </a:cubicBezTo>
                <a:lnTo>
                  <a:pt x="303834" y="2779611"/>
                </a:lnTo>
                <a:lnTo>
                  <a:pt x="265191" y="2682642"/>
                </a:lnTo>
                <a:cubicBezTo>
                  <a:pt x="246097" y="2631181"/>
                  <a:pt x="229125" y="2580249"/>
                  <a:pt x="216396" y="2531440"/>
                </a:cubicBezTo>
                <a:lnTo>
                  <a:pt x="208681" y="2503660"/>
                </a:lnTo>
                <a:lnTo>
                  <a:pt x="212153" y="2455044"/>
                </a:lnTo>
                <a:cubicBezTo>
                  <a:pt x="216396" y="2433822"/>
                  <a:pt x="216396" y="2412601"/>
                  <a:pt x="220639" y="2387135"/>
                </a:cubicBezTo>
                <a:cubicBezTo>
                  <a:pt x="220639" y="2378647"/>
                  <a:pt x="220639" y="2365914"/>
                  <a:pt x="224882" y="2353181"/>
                </a:cubicBezTo>
                <a:cubicBezTo>
                  <a:pt x="224882" y="2344693"/>
                  <a:pt x="229125" y="2331960"/>
                  <a:pt x="229125" y="2319227"/>
                </a:cubicBezTo>
                <a:cubicBezTo>
                  <a:pt x="233368" y="2293761"/>
                  <a:pt x="237611" y="2272540"/>
                  <a:pt x="241854" y="2247074"/>
                </a:cubicBezTo>
                <a:lnTo>
                  <a:pt x="251122" y="2211754"/>
                </a:lnTo>
                <a:lnTo>
                  <a:pt x="235512" y="1977607"/>
                </a:lnTo>
                <a:cubicBezTo>
                  <a:pt x="233922" y="1894294"/>
                  <a:pt x="236307" y="1812042"/>
                  <a:pt x="242536" y="1731515"/>
                </a:cubicBezTo>
                <a:lnTo>
                  <a:pt x="247982" y="1688837"/>
                </a:lnTo>
                <a:lnTo>
                  <a:pt x="243976" y="1695850"/>
                </a:lnTo>
                <a:cubicBezTo>
                  <a:pt x="241854" y="1699564"/>
                  <a:pt x="241854" y="1699564"/>
                  <a:pt x="241854" y="1699564"/>
                </a:cubicBezTo>
                <a:cubicBezTo>
                  <a:pt x="201545" y="1775961"/>
                  <a:pt x="163358" y="1856602"/>
                  <a:pt x="128883" y="1941487"/>
                </a:cubicBezTo>
                <a:lnTo>
                  <a:pt x="77384" y="2093318"/>
                </a:lnTo>
                <a:lnTo>
                  <a:pt x="84861" y="1937243"/>
                </a:lnTo>
                <a:cubicBezTo>
                  <a:pt x="97590" y="1835381"/>
                  <a:pt x="118806" y="1742007"/>
                  <a:pt x="135778" y="1682587"/>
                </a:cubicBezTo>
                <a:cubicBezTo>
                  <a:pt x="156993" y="1623167"/>
                  <a:pt x="169722" y="1597702"/>
                  <a:pt x="169722" y="1623167"/>
                </a:cubicBezTo>
                <a:cubicBezTo>
                  <a:pt x="173965" y="1597702"/>
                  <a:pt x="182451" y="1576480"/>
                  <a:pt x="190938" y="1555259"/>
                </a:cubicBezTo>
                <a:cubicBezTo>
                  <a:pt x="199424" y="1534038"/>
                  <a:pt x="203667" y="1512816"/>
                  <a:pt x="212153" y="1491595"/>
                </a:cubicBezTo>
                <a:cubicBezTo>
                  <a:pt x="220639" y="1470374"/>
                  <a:pt x="229125" y="1449152"/>
                  <a:pt x="241854" y="1427931"/>
                </a:cubicBezTo>
                <a:cubicBezTo>
                  <a:pt x="250340" y="1406709"/>
                  <a:pt x="258827" y="1385488"/>
                  <a:pt x="267313" y="1364267"/>
                </a:cubicBezTo>
                <a:lnTo>
                  <a:pt x="274271" y="1352087"/>
                </a:lnTo>
                <a:lnTo>
                  <a:pt x="284150" y="1304470"/>
                </a:lnTo>
                <a:cubicBezTo>
                  <a:pt x="291439" y="1273692"/>
                  <a:pt x="300186" y="1241057"/>
                  <a:pt x="310789" y="1207095"/>
                </a:cubicBezTo>
                <a:cubicBezTo>
                  <a:pt x="353198" y="1075492"/>
                  <a:pt x="416812" y="926909"/>
                  <a:pt x="493149" y="799551"/>
                </a:cubicBezTo>
                <a:cubicBezTo>
                  <a:pt x="514354" y="769835"/>
                  <a:pt x="531317" y="740119"/>
                  <a:pt x="552522" y="710403"/>
                </a:cubicBezTo>
                <a:cubicBezTo>
                  <a:pt x="573727" y="680685"/>
                  <a:pt x="590691" y="655214"/>
                  <a:pt x="611895" y="629742"/>
                </a:cubicBezTo>
                <a:cubicBezTo>
                  <a:pt x="650064" y="578799"/>
                  <a:pt x="688232" y="536347"/>
                  <a:pt x="717919" y="506631"/>
                </a:cubicBezTo>
                <a:cubicBezTo>
                  <a:pt x="734882" y="489649"/>
                  <a:pt x="747605" y="476914"/>
                  <a:pt x="764569" y="459932"/>
                </a:cubicBezTo>
                <a:cubicBezTo>
                  <a:pt x="785774" y="447197"/>
                  <a:pt x="802737" y="434461"/>
                  <a:pt x="819701" y="417480"/>
                </a:cubicBezTo>
                <a:cubicBezTo>
                  <a:pt x="832424" y="408990"/>
                  <a:pt x="840906" y="404744"/>
                  <a:pt x="849388" y="396254"/>
                </a:cubicBezTo>
                <a:cubicBezTo>
                  <a:pt x="857870" y="387763"/>
                  <a:pt x="870593" y="379273"/>
                  <a:pt x="879074" y="375028"/>
                </a:cubicBezTo>
                <a:cubicBezTo>
                  <a:pt x="900279" y="358048"/>
                  <a:pt x="921484" y="345312"/>
                  <a:pt x="942688" y="328330"/>
                </a:cubicBezTo>
                <a:cubicBezTo>
                  <a:pt x="1035989" y="273142"/>
                  <a:pt x="1137772" y="217954"/>
                  <a:pt x="1243795" y="175502"/>
                </a:cubicBezTo>
                <a:cubicBezTo>
                  <a:pt x="1273482" y="162765"/>
                  <a:pt x="1298927" y="154275"/>
                  <a:pt x="1328614" y="145785"/>
                </a:cubicBezTo>
                <a:cubicBezTo>
                  <a:pt x="1341337" y="141539"/>
                  <a:pt x="1358301" y="133048"/>
                  <a:pt x="1371023" y="128803"/>
                </a:cubicBezTo>
                <a:cubicBezTo>
                  <a:pt x="1413433" y="116068"/>
                  <a:pt x="1413433" y="116068"/>
                  <a:pt x="1413433" y="116068"/>
                </a:cubicBezTo>
                <a:cubicBezTo>
                  <a:pt x="1443119" y="111823"/>
                  <a:pt x="1468565" y="99087"/>
                  <a:pt x="1498252" y="94841"/>
                </a:cubicBezTo>
                <a:cubicBezTo>
                  <a:pt x="1527938" y="90597"/>
                  <a:pt x="1557625" y="82106"/>
                  <a:pt x="1587311" y="77860"/>
                </a:cubicBezTo>
                <a:cubicBezTo>
                  <a:pt x="1612757" y="69370"/>
                  <a:pt x="1642443" y="65125"/>
                  <a:pt x="1672130" y="60880"/>
                </a:cubicBezTo>
                <a:cubicBezTo>
                  <a:pt x="1701817" y="60880"/>
                  <a:pt x="1727262" y="52389"/>
                  <a:pt x="1756949" y="52389"/>
                </a:cubicBezTo>
                <a:cubicBezTo>
                  <a:pt x="1782394" y="48145"/>
                  <a:pt x="1812081" y="48145"/>
                  <a:pt x="1837527" y="43899"/>
                </a:cubicBezTo>
                <a:cubicBezTo>
                  <a:pt x="1867213" y="43899"/>
                  <a:pt x="1892659" y="39654"/>
                  <a:pt x="1918105" y="39654"/>
                </a:cubicBezTo>
                <a:cubicBezTo>
                  <a:pt x="1930827" y="39654"/>
                  <a:pt x="1956273" y="35408"/>
                  <a:pt x="1985960" y="35408"/>
                </a:cubicBezTo>
                <a:cubicBezTo>
                  <a:pt x="1998682" y="35408"/>
                  <a:pt x="2015646" y="31163"/>
                  <a:pt x="2032610" y="31163"/>
                </a:cubicBezTo>
                <a:cubicBezTo>
                  <a:pt x="2049574" y="31163"/>
                  <a:pt x="2066538" y="31163"/>
                  <a:pt x="2079261" y="31163"/>
                </a:cubicBezTo>
                <a:cubicBezTo>
                  <a:pt x="2142875" y="31163"/>
                  <a:pt x="2193766" y="31163"/>
                  <a:pt x="2164079" y="22672"/>
                </a:cubicBezTo>
                <a:cubicBezTo>
                  <a:pt x="2121670" y="22672"/>
                  <a:pt x="2087742" y="18428"/>
                  <a:pt x="2053815" y="18428"/>
                </a:cubicBezTo>
                <a:cubicBezTo>
                  <a:pt x="2019887" y="18428"/>
                  <a:pt x="1990200" y="18428"/>
                  <a:pt x="1960514" y="18428"/>
                </a:cubicBezTo>
                <a:cubicBezTo>
                  <a:pt x="1930827" y="22672"/>
                  <a:pt x="1901141" y="18428"/>
                  <a:pt x="1875695" y="22672"/>
                </a:cubicBezTo>
                <a:cubicBezTo>
                  <a:pt x="1846009" y="22672"/>
                  <a:pt x="1820563" y="26918"/>
                  <a:pt x="1790876" y="26918"/>
                </a:cubicBezTo>
                <a:cubicBezTo>
                  <a:pt x="1739985" y="26918"/>
                  <a:pt x="1684853" y="35408"/>
                  <a:pt x="1625480" y="43899"/>
                </a:cubicBezTo>
                <a:cubicBezTo>
                  <a:pt x="1595793" y="48145"/>
                  <a:pt x="1561866" y="52389"/>
                  <a:pt x="1527938" y="60880"/>
                </a:cubicBezTo>
                <a:cubicBezTo>
                  <a:pt x="1510974" y="60880"/>
                  <a:pt x="1494011" y="65125"/>
                  <a:pt x="1477047" y="69370"/>
                </a:cubicBezTo>
                <a:cubicBezTo>
                  <a:pt x="1460083" y="73615"/>
                  <a:pt x="1438878" y="77860"/>
                  <a:pt x="1421915" y="82106"/>
                </a:cubicBezTo>
                <a:cubicBezTo>
                  <a:pt x="1481288" y="48145"/>
                  <a:pt x="1650925" y="9937"/>
                  <a:pt x="1867213" y="1446"/>
                </a:cubicBezTo>
                <a:cubicBezTo>
                  <a:pt x="1907767" y="-146"/>
                  <a:pt x="1949812" y="-395"/>
                  <a:pt x="1992901" y="56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2"/>
          </p:nvPr>
        </p:nvSpPr>
        <p:spPr>
          <a:xfrm>
            <a:off x="986052" y="4824157"/>
            <a:ext cx="1715586" cy="1599287"/>
          </a:xfrm>
          <a:custGeom>
            <a:avLst/>
            <a:gdLst>
              <a:gd name="connsiteX0" fmla="*/ 1917729 w 4668720"/>
              <a:gd name="connsiteY0" fmla="*/ 4341947 h 4352231"/>
              <a:gd name="connsiteX1" fmla="*/ 1998481 w 4668720"/>
              <a:gd name="connsiteY1" fmla="*/ 4352231 h 4352231"/>
              <a:gd name="connsiteX2" fmla="*/ 1927940 w 4668720"/>
              <a:gd name="connsiteY2" fmla="*/ 4343743 h 4352231"/>
              <a:gd name="connsiteX3" fmla="*/ 3040096 w 4668720"/>
              <a:gd name="connsiteY3" fmla="*/ 4053684 h 4352231"/>
              <a:gd name="connsiteX4" fmla="*/ 2968559 w 4668720"/>
              <a:gd name="connsiteY4" fmla="*/ 4072046 h 4352231"/>
              <a:gd name="connsiteX5" fmla="*/ 2910976 w 4668720"/>
              <a:gd name="connsiteY5" fmla="*/ 4097885 h 4352231"/>
              <a:gd name="connsiteX6" fmla="*/ 3010226 w 4668720"/>
              <a:gd name="connsiteY6" fmla="*/ 4067771 h 4352231"/>
              <a:gd name="connsiteX7" fmla="*/ 3029231 w 4668720"/>
              <a:gd name="connsiteY7" fmla="*/ 4059899 h 4352231"/>
              <a:gd name="connsiteX8" fmla="*/ 1048712 w 4668720"/>
              <a:gd name="connsiteY8" fmla="*/ 3762731 h 4352231"/>
              <a:gd name="connsiteX9" fmla="*/ 1055440 w 4668720"/>
              <a:gd name="connsiteY9" fmla="*/ 3763141 h 4352231"/>
              <a:gd name="connsiteX10" fmla="*/ 1060938 w 4668720"/>
              <a:gd name="connsiteY10" fmla="*/ 3770318 h 4352231"/>
              <a:gd name="connsiteX11" fmla="*/ 1062495 w 4668720"/>
              <a:gd name="connsiteY11" fmla="*/ 3772775 h 4352231"/>
              <a:gd name="connsiteX12" fmla="*/ 1019025 w 4668720"/>
              <a:gd name="connsiteY12" fmla="*/ 3699053 h 4352231"/>
              <a:gd name="connsiteX13" fmla="*/ 1050582 w 4668720"/>
              <a:gd name="connsiteY13" fmla="*/ 3730114 h 4352231"/>
              <a:gd name="connsiteX14" fmla="*/ 1052953 w 4668720"/>
              <a:gd name="connsiteY14" fmla="*/ 3733015 h 4352231"/>
              <a:gd name="connsiteX15" fmla="*/ 1060706 w 4668720"/>
              <a:gd name="connsiteY15" fmla="*/ 3763461 h 4352231"/>
              <a:gd name="connsiteX16" fmla="*/ 1055440 w 4668720"/>
              <a:gd name="connsiteY16" fmla="*/ 3763141 h 4352231"/>
              <a:gd name="connsiteX17" fmla="*/ 1046592 w 4668720"/>
              <a:gd name="connsiteY17" fmla="*/ 3751588 h 4352231"/>
              <a:gd name="connsiteX18" fmla="*/ 1019025 w 4668720"/>
              <a:gd name="connsiteY18" fmla="*/ 3699053 h 4352231"/>
              <a:gd name="connsiteX19" fmla="*/ 790005 w 4668720"/>
              <a:gd name="connsiteY19" fmla="*/ 3497324 h 4352231"/>
              <a:gd name="connsiteX20" fmla="*/ 815460 w 4668720"/>
              <a:gd name="connsiteY20" fmla="*/ 3529243 h 4352231"/>
              <a:gd name="connsiteX21" fmla="*/ 862111 w 4668720"/>
              <a:gd name="connsiteY21" fmla="*/ 3580186 h 4352231"/>
              <a:gd name="connsiteX22" fmla="*/ 908761 w 4668720"/>
              <a:gd name="connsiteY22" fmla="*/ 3635374 h 4352231"/>
              <a:gd name="connsiteX23" fmla="*/ 968134 w 4668720"/>
              <a:gd name="connsiteY23" fmla="*/ 3694808 h 4352231"/>
              <a:gd name="connsiteX24" fmla="*/ 1006303 w 4668720"/>
              <a:gd name="connsiteY24" fmla="*/ 3733015 h 4352231"/>
              <a:gd name="connsiteX25" fmla="*/ 1048712 w 4668720"/>
              <a:gd name="connsiteY25" fmla="*/ 3775467 h 4352231"/>
              <a:gd name="connsiteX26" fmla="*/ 1069121 w 4668720"/>
              <a:gd name="connsiteY26" fmla="*/ 3783228 h 4352231"/>
              <a:gd name="connsiteX27" fmla="*/ 1062495 w 4668720"/>
              <a:gd name="connsiteY27" fmla="*/ 3772775 h 4352231"/>
              <a:gd name="connsiteX28" fmla="*/ 1234319 w 4668720"/>
              <a:gd name="connsiteY28" fmla="*/ 3897982 h 4352231"/>
              <a:gd name="connsiteX29" fmla="*/ 1261036 w 4668720"/>
              <a:gd name="connsiteY29" fmla="*/ 3913115 h 4352231"/>
              <a:gd name="connsiteX30" fmla="*/ 1328614 w 4668720"/>
              <a:gd name="connsiteY30" fmla="*/ 3962258 h 4352231"/>
              <a:gd name="connsiteX31" fmla="*/ 1400710 w 4668720"/>
              <a:gd name="connsiteY31" fmla="*/ 4008956 h 4352231"/>
              <a:gd name="connsiteX32" fmla="*/ 1472806 w 4668720"/>
              <a:gd name="connsiteY32" fmla="*/ 4051408 h 4352231"/>
              <a:gd name="connsiteX33" fmla="*/ 1540661 w 4668720"/>
              <a:gd name="connsiteY33" fmla="*/ 4085370 h 4352231"/>
              <a:gd name="connsiteX34" fmla="*/ 1608516 w 4668720"/>
              <a:gd name="connsiteY34" fmla="*/ 4115087 h 4352231"/>
              <a:gd name="connsiteX35" fmla="*/ 1642443 w 4668720"/>
              <a:gd name="connsiteY35" fmla="*/ 4132068 h 4352231"/>
              <a:gd name="connsiteX36" fmla="*/ 1672130 w 4668720"/>
              <a:gd name="connsiteY36" fmla="*/ 4144803 h 4352231"/>
              <a:gd name="connsiteX37" fmla="*/ 1703025 w 4668720"/>
              <a:gd name="connsiteY37" fmla="*/ 4157174 h 4352231"/>
              <a:gd name="connsiteX38" fmla="*/ 1819212 w 4668720"/>
              <a:gd name="connsiteY38" fmla="*/ 4175166 h 4352231"/>
              <a:gd name="connsiteX39" fmla="*/ 1973023 w 4668720"/>
              <a:gd name="connsiteY39" fmla="*/ 4190949 h 4352231"/>
              <a:gd name="connsiteX40" fmla="*/ 1991084 w 4668720"/>
              <a:gd name="connsiteY40" fmla="*/ 4191188 h 4352231"/>
              <a:gd name="connsiteX41" fmla="*/ 1858731 w 4668720"/>
              <a:gd name="connsiteY41" fmla="*/ 4166030 h 4352231"/>
              <a:gd name="connsiteX42" fmla="*/ 1433047 w 4668720"/>
              <a:gd name="connsiteY42" fmla="*/ 4010548 h 4352231"/>
              <a:gd name="connsiteX43" fmla="*/ 1261036 w 4668720"/>
              <a:gd name="connsiteY43" fmla="*/ 3913115 h 4352231"/>
              <a:gd name="connsiteX44" fmla="*/ 1254000 w 4668720"/>
              <a:gd name="connsiteY44" fmla="*/ 3907999 h 4352231"/>
              <a:gd name="connsiteX45" fmla="*/ 1098411 w 4668720"/>
              <a:gd name="connsiteY45" fmla="*/ 3777192 h 4352231"/>
              <a:gd name="connsiteX46" fmla="*/ 1050582 w 4668720"/>
              <a:gd name="connsiteY46" fmla="*/ 3730114 h 4352231"/>
              <a:gd name="connsiteX47" fmla="*/ 1014784 w 4668720"/>
              <a:gd name="connsiteY47" fmla="*/ 3686317 h 4352231"/>
              <a:gd name="connsiteX48" fmla="*/ 985098 w 4668720"/>
              <a:gd name="connsiteY48" fmla="*/ 3656600 h 4352231"/>
              <a:gd name="connsiteX49" fmla="*/ 980683 w 4668720"/>
              <a:gd name="connsiteY49" fmla="*/ 3650707 h 4352231"/>
              <a:gd name="connsiteX50" fmla="*/ 888647 w 4668720"/>
              <a:gd name="connsiteY50" fmla="*/ 3583365 h 4352231"/>
              <a:gd name="connsiteX51" fmla="*/ 4327526 w 4668720"/>
              <a:gd name="connsiteY51" fmla="*/ 3240981 h 4352231"/>
              <a:gd name="connsiteX52" fmla="*/ 4314777 w 4668720"/>
              <a:gd name="connsiteY52" fmla="*/ 3262212 h 4352231"/>
              <a:gd name="connsiteX53" fmla="*/ 4285027 w 4668720"/>
              <a:gd name="connsiteY53" fmla="*/ 3313167 h 4352231"/>
              <a:gd name="connsiteX54" fmla="*/ 4183030 w 4668720"/>
              <a:gd name="connsiteY54" fmla="*/ 3470278 h 4352231"/>
              <a:gd name="connsiteX55" fmla="*/ 4068284 w 4668720"/>
              <a:gd name="connsiteY55" fmla="*/ 3618897 h 4352231"/>
              <a:gd name="connsiteX56" fmla="*/ 4025785 w 4668720"/>
              <a:gd name="connsiteY56" fmla="*/ 3665606 h 4352231"/>
              <a:gd name="connsiteX57" fmla="*/ 4013035 w 4668720"/>
              <a:gd name="connsiteY57" fmla="*/ 3682591 h 4352231"/>
              <a:gd name="connsiteX58" fmla="*/ 3966287 w 4668720"/>
              <a:gd name="connsiteY58" fmla="*/ 3725053 h 4352231"/>
              <a:gd name="connsiteX59" fmla="*/ 3932288 w 4668720"/>
              <a:gd name="connsiteY59" fmla="*/ 3750531 h 4352231"/>
              <a:gd name="connsiteX60" fmla="*/ 3919538 w 4668720"/>
              <a:gd name="connsiteY60" fmla="*/ 3763269 h 4352231"/>
              <a:gd name="connsiteX61" fmla="*/ 4013035 w 4668720"/>
              <a:gd name="connsiteY61" fmla="*/ 3661359 h 4352231"/>
              <a:gd name="connsiteX62" fmla="*/ 4068284 w 4668720"/>
              <a:gd name="connsiteY62" fmla="*/ 3601912 h 4352231"/>
              <a:gd name="connsiteX63" fmla="*/ 4093783 w 4668720"/>
              <a:gd name="connsiteY63" fmla="*/ 3567942 h 4352231"/>
              <a:gd name="connsiteX64" fmla="*/ 4123532 w 4668720"/>
              <a:gd name="connsiteY64" fmla="*/ 3533972 h 4352231"/>
              <a:gd name="connsiteX65" fmla="*/ 4174531 w 4668720"/>
              <a:gd name="connsiteY65" fmla="*/ 3461786 h 4352231"/>
              <a:gd name="connsiteX66" fmla="*/ 4229779 w 4668720"/>
              <a:gd name="connsiteY66" fmla="*/ 3389600 h 4352231"/>
              <a:gd name="connsiteX67" fmla="*/ 4255278 w 4668720"/>
              <a:gd name="connsiteY67" fmla="*/ 3351384 h 4352231"/>
              <a:gd name="connsiteX68" fmla="*/ 4280778 w 4668720"/>
              <a:gd name="connsiteY68" fmla="*/ 3313167 h 4352231"/>
              <a:gd name="connsiteX69" fmla="*/ 4327526 w 4668720"/>
              <a:gd name="connsiteY69" fmla="*/ 3240981 h 4352231"/>
              <a:gd name="connsiteX70" fmla="*/ 4215197 w 4668720"/>
              <a:gd name="connsiteY70" fmla="*/ 3029469 h 4352231"/>
              <a:gd name="connsiteX71" fmla="*/ 4213088 w 4668720"/>
              <a:gd name="connsiteY71" fmla="*/ 3034251 h 4352231"/>
              <a:gd name="connsiteX72" fmla="*/ 4214951 w 4668720"/>
              <a:gd name="connsiteY72" fmla="*/ 3030142 h 4352231"/>
              <a:gd name="connsiteX73" fmla="*/ 4525914 w 4668720"/>
              <a:gd name="connsiteY73" fmla="*/ 2803480 h 4352231"/>
              <a:gd name="connsiteX74" fmla="*/ 4523054 w 4668720"/>
              <a:gd name="connsiteY74" fmla="*/ 2813370 h 4352231"/>
              <a:gd name="connsiteX75" fmla="*/ 4517753 w 4668720"/>
              <a:gd name="connsiteY75" fmla="*/ 2828231 h 4352231"/>
              <a:gd name="connsiteX76" fmla="*/ 241854 w 4668720"/>
              <a:gd name="connsiteY76" fmla="*/ 2667257 h 4352231"/>
              <a:gd name="connsiteX77" fmla="*/ 250340 w 4668720"/>
              <a:gd name="connsiteY77" fmla="*/ 2739409 h 4352231"/>
              <a:gd name="connsiteX78" fmla="*/ 254584 w 4668720"/>
              <a:gd name="connsiteY78" fmla="*/ 2773364 h 4352231"/>
              <a:gd name="connsiteX79" fmla="*/ 255241 w 4668720"/>
              <a:gd name="connsiteY79" fmla="*/ 2778626 h 4352231"/>
              <a:gd name="connsiteX80" fmla="*/ 240993 w 4668720"/>
              <a:gd name="connsiteY80" fmla="*/ 2742725 h 4352231"/>
              <a:gd name="connsiteX81" fmla="*/ 238075 w 4668720"/>
              <a:gd name="connsiteY81" fmla="*/ 2733809 h 4352231"/>
              <a:gd name="connsiteX82" fmla="*/ 240064 w 4668720"/>
              <a:gd name="connsiteY82" fmla="*/ 2707536 h 4352231"/>
              <a:gd name="connsiteX83" fmla="*/ 241854 w 4668720"/>
              <a:gd name="connsiteY83" fmla="*/ 2667257 h 4352231"/>
              <a:gd name="connsiteX84" fmla="*/ 210692 w 4668720"/>
              <a:gd name="connsiteY84" fmla="*/ 2650140 h 4352231"/>
              <a:gd name="connsiteX85" fmla="*/ 238075 w 4668720"/>
              <a:gd name="connsiteY85" fmla="*/ 2733809 h 4352231"/>
              <a:gd name="connsiteX86" fmla="*/ 237877 w 4668720"/>
              <a:gd name="connsiteY86" fmla="*/ 2736425 h 4352231"/>
              <a:gd name="connsiteX87" fmla="*/ 216396 w 4668720"/>
              <a:gd name="connsiteY87" fmla="*/ 2701211 h 4352231"/>
              <a:gd name="connsiteX88" fmla="*/ 212153 w 4668720"/>
              <a:gd name="connsiteY88" fmla="*/ 2665665 h 4352231"/>
              <a:gd name="connsiteX89" fmla="*/ 142673 w 4668720"/>
              <a:gd name="connsiteY89" fmla="*/ 2075712 h 4352231"/>
              <a:gd name="connsiteX90" fmla="*/ 148507 w 4668720"/>
              <a:gd name="connsiteY90" fmla="*/ 2094281 h 4352231"/>
              <a:gd name="connsiteX91" fmla="*/ 152750 w 4668720"/>
              <a:gd name="connsiteY91" fmla="*/ 2157945 h 4352231"/>
              <a:gd name="connsiteX92" fmla="*/ 152750 w 4668720"/>
              <a:gd name="connsiteY92" fmla="*/ 2204632 h 4352231"/>
              <a:gd name="connsiteX93" fmla="*/ 161236 w 4668720"/>
              <a:gd name="connsiteY93" fmla="*/ 2255563 h 4352231"/>
              <a:gd name="connsiteX94" fmla="*/ 169722 w 4668720"/>
              <a:gd name="connsiteY94" fmla="*/ 2319227 h 4352231"/>
              <a:gd name="connsiteX95" fmla="*/ 182451 w 4668720"/>
              <a:gd name="connsiteY95" fmla="*/ 2382891 h 4352231"/>
              <a:gd name="connsiteX96" fmla="*/ 195181 w 4668720"/>
              <a:gd name="connsiteY96" fmla="*/ 2455044 h 4352231"/>
              <a:gd name="connsiteX97" fmla="*/ 208681 w 4668720"/>
              <a:gd name="connsiteY97" fmla="*/ 2503660 h 4352231"/>
              <a:gd name="connsiteX98" fmla="*/ 207910 w 4668720"/>
              <a:gd name="connsiteY98" fmla="*/ 2514463 h 4352231"/>
              <a:gd name="connsiteX99" fmla="*/ 207910 w 4668720"/>
              <a:gd name="connsiteY99" fmla="*/ 2573883 h 4352231"/>
              <a:gd name="connsiteX100" fmla="*/ 207910 w 4668720"/>
              <a:gd name="connsiteY100" fmla="*/ 2620570 h 4352231"/>
              <a:gd name="connsiteX101" fmla="*/ 210692 w 4668720"/>
              <a:gd name="connsiteY101" fmla="*/ 2650140 h 4352231"/>
              <a:gd name="connsiteX102" fmla="*/ 201015 w 4668720"/>
              <a:gd name="connsiteY102" fmla="*/ 2620570 h 4352231"/>
              <a:gd name="connsiteX103" fmla="*/ 148507 w 4668720"/>
              <a:gd name="connsiteY103" fmla="*/ 2378647 h 4352231"/>
              <a:gd name="connsiteX104" fmla="*/ 144264 w 4668720"/>
              <a:gd name="connsiteY104" fmla="*/ 2327716 h 4352231"/>
              <a:gd name="connsiteX105" fmla="*/ 140021 w 4668720"/>
              <a:gd name="connsiteY105" fmla="*/ 2285273 h 4352231"/>
              <a:gd name="connsiteX106" fmla="*/ 135778 w 4668720"/>
              <a:gd name="connsiteY106" fmla="*/ 2208876 h 4352231"/>
              <a:gd name="connsiteX107" fmla="*/ 140021 w 4668720"/>
              <a:gd name="connsiteY107" fmla="*/ 2111258 h 4352231"/>
              <a:gd name="connsiteX108" fmla="*/ 142673 w 4668720"/>
              <a:gd name="connsiteY108" fmla="*/ 2075712 h 4352231"/>
              <a:gd name="connsiteX109" fmla="*/ 326002 w 4668720"/>
              <a:gd name="connsiteY109" fmla="*/ 1555889 h 4352231"/>
              <a:gd name="connsiteX110" fmla="*/ 305500 w 4668720"/>
              <a:gd name="connsiteY110" fmla="*/ 1589213 h 4352231"/>
              <a:gd name="connsiteX111" fmla="*/ 290596 w 4668720"/>
              <a:gd name="connsiteY111" fmla="*/ 1616900 h 4352231"/>
              <a:gd name="connsiteX112" fmla="*/ 284283 w 4668720"/>
              <a:gd name="connsiteY112" fmla="*/ 1661336 h 4352231"/>
              <a:gd name="connsiteX113" fmla="*/ 272620 w 4668720"/>
              <a:gd name="connsiteY113" fmla="*/ 1890579 h 4352231"/>
              <a:gd name="connsiteX114" fmla="*/ 280321 w 4668720"/>
              <a:gd name="connsiteY114" fmla="*/ 2065742 h 4352231"/>
              <a:gd name="connsiteX115" fmla="*/ 284285 w 4668720"/>
              <a:gd name="connsiteY115" fmla="*/ 2022128 h 4352231"/>
              <a:gd name="connsiteX116" fmla="*/ 305500 w 4668720"/>
              <a:gd name="connsiteY116" fmla="*/ 1877823 h 4352231"/>
              <a:gd name="connsiteX117" fmla="*/ 306930 w 4668720"/>
              <a:gd name="connsiteY117" fmla="*/ 1872459 h 4352231"/>
              <a:gd name="connsiteX118" fmla="*/ 306548 w 4668720"/>
              <a:gd name="connsiteY118" fmla="*/ 1822655 h 4352231"/>
              <a:gd name="connsiteX119" fmla="*/ 310789 w 4668720"/>
              <a:gd name="connsiteY119" fmla="*/ 1746241 h 4352231"/>
              <a:gd name="connsiteX120" fmla="*/ 315029 w 4668720"/>
              <a:gd name="connsiteY120" fmla="*/ 1669826 h 4352231"/>
              <a:gd name="connsiteX121" fmla="*/ 321316 w 4668720"/>
              <a:gd name="connsiteY121" fmla="*/ 1595162 h 4352231"/>
              <a:gd name="connsiteX122" fmla="*/ 461121 w 4668720"/>
              <a:gd name="connsiteY122" fmla="*/ 1357928 h 4352231"/>
              <a:gd name="connsiteX123" fmla="*/ 445521 w 4668720"/>
              <a:gd name="connsiteY123" fmla="*/ 1377000 h 4352231"/>
              <a:gd name="connsiteX124" fmla="*/ 379920 w 4668720"/>
              <a:gd name="connsiteY124" fmla="*/ 1469639 h 4352231"/>
              <a:gd name="connsiteX125" fmla="*/ 357439 w 4668720"/>
              <a:gd name="connsiteY125" fmla="*/ 1593412 h 4352231"/>
              <a:gd name="connsiteX126" fmla="*/ 344716 w 4668720"/>
              <a:gd name="connsiteY126" fmla="*/ 1661336 h 4352231"/>
              <a:gd name="connsiteX127" fmla="*/ 340475 w 4668720"/>
              <a:gd name="connsiteY127" fmla="*/ 1729260 h 4352231"/>
              <a:gd name="connsiteX128" fmla="*/ 340475 w 4668720"/>
              <a:gd name="connsiteY128" fmla="*/ 1741996 h 4352231"/>
              <a:gd name="connsiteX129" fmla="*/ 337546 w 4668720"/>
              <a:gd name="connsiteY129" fmla="*/ 1752888 h 4352231"/>
              <a:gd name="connsiteX130" fmla="*/ 339248 w 4668720"/>
              <a:gd name="connsiteY130" fmla="*/ 1748460 h 4352231"/>
              <a:gd name="connsiteX131" fmla="*/ 366953 w 4668720"/>
              <a:gd name="connsiteY131" fmla="*/ 1628125 h 4352231"/>
              <a:gd name="connsiteX132" fmla="*/ 438995 w 4668720"/>
              <a:gd name="connsiteY132" fmla="*/ 1408272 h 4352231"/>
              <a:gd name="connsiteX133" fmla="*/ 263526 w 4668720"/>
              <a:gd name="connsiteY133" fmla="*/ 1020068 h 4352231"/>
              <a:gd name="connsiteX134" fmla="*/ 187045 w 4668720"/>
              <a:gd name="connsiteY134" fmla="*/ 1266050 h 4352231"/>
              <a:gd name="connsiteX135" fmla="*/ 119063 w 4668720"/>
              <a:gd name="connsiteY135" fmla="*/ 1601093 h 4352231"/>
              <a:gd name="connsiteX136" fmla="*/ 123312 w 4668720"/>
              <a:gd name="connsiteY136" fmla="*/ 1524754 h 4352231"/>
              <a:gd name="connsiteX137" fmla="*/ 127561 w 4668720"/>
              <a:gd name="connsiteY137" fmla="*/ 1473861 h 4352231"/>
              <a:gd name="connsiteX138" fmla="*/ 131810 w 4668720"/>
              <a:gd name="connsiteY138" fmla="*/ 1448415 h 4352231"/>
              <a:gd name="connsiteX139" fmla="*/ 170050 w 4668720"/>
              <a:gd name="connsiteY139" fmla="*/ 1274532 h 4352231"/>
              <a:gd name="connsiteX140" fmla="*/ 208290 w 4668720"/>
              <a:gd name="connsiteY140" fmla="*/ 1160023 h 4352231"/>
              <a:gd name="connsiteX141" fmla="*/ 233783 w 4668720"/>
              <a:gd name="connsiteY141" fmla="*/ 1092166 h 4352231"/>
              <a:gd name="connsiteX142" fmla="*/ 246530 w 4668720"/>
              <a:gd name="connsiteY142" fmla="*/ 1058238 h 4352231"/>
              <a:gd name="connsiteX143" fmla="*/ 263526 w 4668720"/>
              <a:gd name="connsiteY143" fmla="*/ 1020068 h 4352231"/>
              <a:gd name="connsiteX144" fmla="*/ 3542141 w 4668720"/>
              <a:gd name="connsiteY144" fmla="*/ 642235 h 4352231"/>
              <a:gd name="connsiteX145" fmla="*/ 3555107 w 4668720"/>
              <a:gd name="connsiteY145" fmla="*/ 655214 h 4352231"/>
              <a:gd name="connsiteX146" fmla="*/ 3610240 w 4668720"/>
              <a:gd name="connsiteY146" fmla="*/ 710403 h 4352231"/>
              <a:gd name="connsiteX147" fmla="*/ 3661131 w 4668720"/>
              <a:gd name="connsiteY147" fmla="*/ 769835 h 4352231"/>
              <a:gd name="connsiteX148" fmla="*/ 3707781 w 4668720"/>
              <a:gd name="connsiteY148" fmla="*/ 825023 h 4352231"/>
              <a:gd name="connsiteX149" fmla="*/ 3733227 w 4668720"/>
              <a:gd name="connsiteY149" fmla="*/ 854740 h 4352231"/>
              <a:gd name="connsiteX150" fmla="*/ 3754432 w 4668720"/>
              <a:gd name="connsiteY150" fmla="*/ 888702 h 4352231"/>
              <a:gd name="connsiteX151" fmla="*/ 3801082 w 4668720"/>
              <a:gd name="connsiteY151" fmla="*/ 948135 h 4352231"/>
              <a:gd name="connsiteX152" fmla="*/ 3843491 w 4668720"/>
              <a:gd name="connsiteY152" fmla="*/ 1007568 h 4352231"/>
              <a:gd name="connsiteX153" fmla="*/ 3993515 w 4668720"/>
              <a:gd name="connsiteY153" fmla="*/ 1255385 h 4352231"/>
              <a:gd name="connsiteX154" fmla="*/ 4011139 w 4668720"/>
              <a:gd name="connsiteY154" fmla="*/ 1290901 h 4352231"/>
              <a:gd name="connsiteX155" fmla="*/ 4060096 w 4668720"/>
              <a:gd name="connsiteY155" fmla="*/ 1362282 h 4352231"/>
              <a:gd name="connsiteX156" fmla="*/ 4062492 w 4668720"/>
              <a:gd name="connsiteY156" fmla="*/ 1366520 h 4352231"/>
              <a:gd name="connsiteX157" fmla="*/ 4047056 w 4668720"/>
              <a:gd name="connsiteY157" fmla="*/ 1325962 h 4352231"/>
              <a:gd name="connsiteX158" fmla="*/ 4025852 w 4668720"/>
              <a:gd name="connsiteY158" fmla="*/ 1275019 h 4352231"/>
              <a:gd name="connsiteX159" fmla="*/ 4000406 w 4668720"/>
              <a:gd name="connsiteY159" fmla="*/ 1224076 h 4352231"/>
              <a:gd name="connsiteX160" fmla="*/ 3902864 w 4668720"/>
              <a:gd name="connsiteY160" fmla="*/ 1037285 h 4352231"/>
              <a:gd name="connsiteX161" fmla="*/ 3856214 w 4668720"/>
              <a:gd name="connsiteY161" fmla="*/ 956625 h 4352231"/>
              <a:gd name="connsiteX162" fmla="*/ 3902864 w 4668720"/>
              <a:gd name="connsiteY162" fmla="*/ 1028795 h 4352231"/>
              <a:gd name="connsiteX163" fmla="*/ 3949515 w 4668720"/>
              <a:gd name="connsiteY163" fmla="*/ 1096719 h 4352231"/>
              <a:gd name="connsiteX164" fmla="*/ 4034334 w 4668720"/>
              <a:gd name="connsiteY164" fmla="*/ 1249547 h 4352231"/>
              <a:gd name="connsiteX165" fmla="*/ 4072502 w 4668720"/>
              <a:gd name="connsiteY165" fmla="*/ 1325962 h 4352231"/>
              <a:gd name="connsiteX166" fmla="*/ 4089466 w 4668720"/>
              <a:gd name="connsiteY166" fmla="*/ 1364169 h 4352231"/>
              <a:gd name="connsiteX167" fmla="*/ 4106430 w 4668720"/>
              <a:gd name="connsiteY167" fmla="*/ 1406621 h 4352231"/>
              <a:gd name="connsiteX168" fmla="*/ 4140357 w 4668720"/>
              <a:gd name="connsiteY168" fmla="*/ 1487281 h 4352231"/>
              <a:gd name="connsiteX169" fmla="*/ 4155955 w 4668720"/>
              <a:gd name="connsiteY169" fmla="*/ 1531891 h 4352231"/>
              <a:gd name="connsiteX170" fmla="*/ 4158995 w 4668720"/>
              <a:gd name="connsiteY170" fmla="*/ 1537270 h 4352231"/>
              <a:gd name="connsiteX171" fmla="*/ 4348163 w 4668720"/>
              <a:gd name="connsiteY171" fmla="*/ 2261360 h 4352231"/>
              <a:gd name="connsiteX172" fmla="*/ 4274566 w 4668720"/>
              <a:gd name="connsiteY172" fmla="*/ 2848729 h 4352231"/>
              <a:gd name="connsiteX173" fmla="*/ 4222261 w 4668720"/>
              <a:gd name="connsiteY173" fmla="*/ 3010165 h 4352231"/>
              <a:gd name="connsiteX174" fmla="*/ 4252276 w 4668720"/>
              <a:gd name="connsiteY174" fmla="*/ 2928147 h 4352231"/>
              <a:gd name="connsiteX175" fmla="*/ 4281248 w 4668720"/>
              <a:gd name="connsiteY175" fmla="*/ 2828539 h 4352231"/>
              <a:gd name="connsiteX176" fmla="*/ 4306707 w 4668720"/>
              <a:gd name="connsiteY176" fmla="*/ 2730921 h 4352231"/>
              <a:gd name="connsiteX177" fmla="*/ 4323679 w 4668720"/>
              <a:gd name="connsiteY177" fmla="*/ 2633303 h 4352231"/>
              <a:gd name="connsiteX178" fmla="*/ 4340651 w 4668720"/>
              <a:gd name="connsiteY178" fmla="*/ 2535685 h 4352231"/>
              <a:gd name="connsiteX179" fmla="*/ 4353380 w 4668720"/>
              <a:gd name="connsiteY179" fmla="*/ 2433822 h 4352231"/>
              <a:gd name="connsiteX180" fmla="*/ 4366110 w 4668720"/>
              <a:gd name="connsiteY180" fmla="*/ 2365914 h 4352231"/>
              <a:gd name="connsiteX181" fmla="*/ 4374065 w 4668720"/>
              <a:gd name="connsiteY181" fmla="*/ 2294822 h 4352231"/>
              <a:gd name="connsiteX182" fmla="*/ 4377535 w 4668720"/>
              <a:gd name="connsiteY182" fmla="*/ 2238522 h 4352231"/>
              <a:gd name="connsiteX183" fmla="*/ 4360776 w 4668720"/>
              <a:gd name="connsiteY183" fmla="*/ 2020940 h 4352231"/>
              <a:gd name="connsiteX184" fmla="*/ 4306667 w 4668720"/>
              <a:gd name="connsiteY184" fmla="*/ 1728480 h 4352231"/>
              <a:gd name="connsiteX185" fmla="*/ 4111450 w 4668720"/>
              <a:gd name="connsiteY185" fmla="*/ 1210439 h 4352231"/>
              <a:gd name="connsiteX186" fmla="*/ 4060523 w 4668720"/>
              <a:gd name="connsiteY186" fmla="*/ 1104283 h 4352231"/>
              <a:gd name="connsiteX187" fmla="*/ 4054688 w 4668720"/>
              <a:gd name="connsiteY187" fmla="*/ 1085175 h 4352231"/>
              <a:gd name="connsiteX188" fmla="*/ 4064767 w 4668720"/>
              <a:gd name="connsiteY188" fmla="*/ 1091544 h 4352231"/>
              <a:gd name="connsiteX189" fmla="*/ 4238765 w 4668720"/>
              <a:gd name="connsiteY189" fmla="*/ 1422751 h 4352231"/>
              <a:gd name="connsiteX190" fmla="*/ 4349106 w 4668720"/>
              <a:gd name="connsiteY190" fmla="*/ 1826144 h 4352231"/>
              <a:gd name="connsiteX191" fmla="*/ 4383587 w 4668720"/>
              <a:gd name="connsiteY191" fmla="*/ 2041640 h 4352231"/>
              <a:gd name="connsiteX192" fmla="*/ 4387325 w 4668720"/>
              <a:gd name="connsiteY192" fmla="*/ 2109605 h 4352231"/>
              <a:gd name="connsiteX193" fmla="*/ 4387325 w 4668720"/>
              <a:gd name="connsiteY193" fmla="*/ 2064571 h 4352231"/>
              <a:gd name="connsiteX194" fmla="*/ 4387325 w 4668720"/>
              <a:gd name="connsiteY194" fmla="*/ 1996663 h 4352231"/>
              <a:gd name="connsiteX195" fmla="*/ 4391568 w 4668720"/>
              <a:gd name="connsiteY195" fmla="*/ 1856602 h 4352231"/>
              <a:gd name="connsiteX196" fmla="*/ 4404297 w 4668720"/>
              <a:gd name="connsiteY196" fmla="*/ 1856602 h 4352231"/>
              <a:gd name="connsiteX197" fmla="*/ 4412783 w 4668720"/>
              <a:gd name="connsiteY197" fmla="*/ 1958464 h 4352231"/>
              <a:gd name="connsiteX198" fmla="*/ 4417026 w 4668720"/>
              <a:gd name="connsiteY198" fmla="*/ 1992418 h 4352231"/>
              <a:gd name="connsiteX199" fmla="*/ 4417026 w 4668720"/>
              <a:gd name="connsiteY199" fmla="*/ 2030617 h 4352231"/>
              <a:gd name="connsiteX200" fmla="*/ 4417026 w 4668720"/>
              <a:gd name="connsiteY200" fmla="*/ 2111258 h 4352231"/>
              <a:gd name="connsiteX201" fmla="*/ 4417026 w 4668720"/>
              <a:gd name="connsiteY201" fmla="*/ 2196143 h 4352231"/>
              <a:gd name="connsiteX202" fmla="*/ 4412783 w 4668720"/>
              <a:gd name="connsiteY202" fmla="*/ 2276784 h 4352231"/>
              <a:gd name="connsiteX203" fmla="*/ 4400054 w 4668720"/>
              <a:gd name="connsiteY203" fmla="*/ 2399868 h 4352231"/>
              <a:gd name="connsiteX204" fmla="*/ 4400054 w 4668720"/>
              <a:gd name="connsiteY204" fmla="*/ 2438066 h 4352231"/>
              <a:gd name="connsiteX205" fmla="*/ 4412783 w 4668720"/>
              <a:gd name="connsiteY205" fmla="*/ 2412601 h 4352231"/>
              <a:gd name="connsiteX206" fmla="*/ 4425513 w 4668720"/>
              <a:gd name="connsiteY206" fmla="*/ 2344693 h 4352231"/>
              <a:gd name="connsiteX207" fmla="*/ 4438242 w 4668720"/>
              <a:gd name="connsiteY207" fmla="*/ 2259807 h 4352231"/>
              <a:gd name="connsiteX208" fmla="*/ 4446728 w 4668720"/>
              <a:gd name="connsiteY208" fmla="*/ 2179166 h 4352231"/>
              <a:gd name="connsiteX209" fmla="*/ 4455214 w 4668720"/>
              <a:gd name="connsiteY209" fmla="*/ 2047594 h 4352231"/>
              <a:gd name="connsiteX210" fmla="*/ 4455214 w 4668720"/>
              <a:gd name="connsiteY210" fmla="*/ 1992418 h 4352231"/>
              <a:gd name="connsiteX211" fmla="*/ 4450971 w 4668720"/>
              <a:gd name="connsiteY211" fmla="*/ 1945731 h 4352231"/>
              <a:gd name="connsiteX212" fmla="*/ 4446728 w 4668720"/>
              <a:gd name="connsiteY212" fmla="*/ 1865090 h 4352231"/>
              <a:gd name="connsiteX213" fmla="*/ 4408540 w 4668720"/>
              <a:gd name="connsiteY213" fmla="*/ 1691075 h 4352231"/>
              <a:gd name="connsiteX214" fmla="*/ 4387325 w 4668720"/>
              <a:gd name="connsiteY214" fmla="*/ 1627411 h 4352231"/>
              <a:gd name="connsiteX215" fmla="*/ 4353380 w 4668720"/>
              <a:gd name="connsiteY215" fmla="*/ 1534038 h 4352231"/>
              <a:gd name="connsiteX216" fmla="*/ 4332165 w 4668720"/>
              <a:gd name="connsiteY216" fmla="*/ 1466129 h 4352231"/>
              <a:gd name="connsiteX217" fmla="*/ 4298221 w 4668720"/>
              <a:gd name="connsiteY217" fmla="*/ 1381244 h 4352231"/>
              <a:gd name="connsiteX218" fmla="*/ 4247304 w 4668720"/>
              <a:gd name="connsiteY218" fmla="*/ 1275137 h 4352231"/>
              <a:gd name="connsiteX219" fmla="*/ 4213359 w 4668720"/>
              <a:gd name="connsiteY219" fmla="*/ 1211473 h 4352231"/>
              <a:gd name="connsiteX220" fmla="*/ 4170929 w 4668720"/>
              <a:gd name="connsiteY220" fmla="*/ 1147809 h 4352231"/>
              <a:gd name="connsiteX221" fmla="*/ 3988477 w 4668720"/>
              <a:gd name="connsiteY221" fmla="*/ 931352 h 4352231"/>
              <a:gd name="connsiteX222" fmla="*/ 3867550 w 4668720"/>
              <a:gd name="connsiteY222" fmla="*/ 831081 h 4352231"/>
              <a:gd name="connsiteX223" fmla="*/ 3844104 w 4668720"/>
              <a:gd name="connsiteY223" fmla="*/ 815166 h 4352231"/>
              <a:gd name="connsiteX224" fmla="*/ 3851151 w 4668720"/>
              <a:gd name="connsiteY224" fmla="*/ 824621 h 4352231"/>
              <a:gd name="connsiteX225" fmla="*/ 3903487 w 4668720"/>
              <a:gd name="connsiteY225" fmla="*/ 901394 h 4352231"/>
              <a:gd name="connsiteX226" fmla="*/ 3945885 w 4668720"/>
              <a:gd name="connsiteY226" fmla="*/ 969341 h 4352231"/>
              <a:gd name="connsiteX227" fmla="*/ 3967085 w 4668720"/>
              <a:gd name="connsiteY227" fmla="*/ 999068 h 4352231"/>
              <a:gd name="connsiteX228" fmla="*/ 3979804 w 4668720"/>
              <a:gd name="connsiteY228" fmla="*/ 1028796 h 4352231"/>
              <a:gd name="connsiteX229" fmla="*/ 4017963 w 4668720"/>
              <a:gd name="connsiteY229" fmla="*/ 1113730 h 4352231"/>
              <a:gd name="connsiteX230" fmla="*/ 3975565 w 4668720"/>
              <a:gd name="connsiteY230" fmla="*/ 1050029 h 4352231"/>
              <a:gd name="connsiteX231" fmla="*/ 3954365 w 4668720"/>
              <a:gd name="connsiteY231" fmla="*/ 1011809 h 4352231"/>
              <a:gd name="connsiteX232" fmla="*/ 3928926 w 4668720"/>
              <a:gd name="connsiteY232" fmla="*/ 977835 h 4352231"/>
              <a:gd name="connsiteX233" fmla="*/ 3878048 w 4668720"/>
              <a:gd name="connsiteY233" fmla="*/ 901394 h 4352231"/>
              <a:gd name="connsiteX234" fmla="*/ 3818689 w 4668720"/>
              <a:gd name="connsiteY234" fmla="*/ 820706 h 4352231"/>
              <a:gd name="connsiteX235" fmla="*/ 3777892 w 4668720"/>
              <a:gd name="connsiteY235" fmla="*/ 770224 h 4352231"/>
              <a:gd name="connsiteX236" fmla="*/ 3733894 w 4668720"/>
              <a:gd name="connsiteY236" fmla="*/ 740359 h 4352231"/>
              <a:gd name="connsiteX237" fmla="*/ 3641482 w 4668720"/>
              <a:gd name="connsiteY237" fmla="*/ 690687 h 4352231"/>
              <a:gd name="connsiteX238" fmla="*/ 3690400 w 4668720"/>
              <a:gd name="connsiteY238" fmla="*/ 749073 h 4352231"/>
              <a:gd name="connsiteX239" fmla="*/ 3673449 w 4668720"/>
              <a:gd name="connsiteY239" fmla="*/ 740575 h 4352231"/>
              <a:gd name="connsiteX240" fmla="*/ 3635837 w 4668720"/>
              <a:gd name="connsiteY240" fmla="*/ 702335 h 4352231"/>
              <a:gd name="connsiteX241" fmla="*/ 3608841 w 4668720"/>
              <a:gd name="connsiteY241" fmla="*/ 673141 h 4352231"/>
              <a:gd name="connsiteX242" fmla="*/ 3584856 w 4668720"/>
              <a:gd name="connsiteY242" fmla="*/ 660249 h 4352231"/>
              <a:gd name="connsiteX243" fmla="*/ 3219173 w 4668720"/>
              <a:gd name="connsiteY243" fmla="*/ 529669 h 4352231"/>
              <a:gd name="connsiteX244" fmla="*/ 3346065 w 4668720"/>
              <a:gd name="connsiteY244" fmla="*/ 611886 h 4352231"/>
              <a:gd name="connsiteX245" fmla="*/ 3370788 w 4668720"/>
              <a:gd name="connsiteY245" fmla="*/ 630879 h 4352231"/>
              <a:gd name="connsiteX246" fmla="*/ 3378105 w 4668720"/>
              <a:gd name="connsiteY246" fmla="*/ 635692 h 4352231"/>
              <a:gd name="connsiteX247" fmla="*/ 3387234 w 4668720"/>
              <a:gd name="connsiteY247" fmla="*/ 643514 h 4352231"/>
              <a:gd name="connsiteX248" fmla="*/ 3512137 w 4668720"/>
              <a:gd name="connsiteY248" fmla="*/ 739470 h 4352231"/>
              <a:gd name="connsiteX249" fmla="*/ 3812985 w 4668720"/>
              <a:gd name="connsiteY249" fmla="*/ 1031914 h 4352231"/>
              <a:gd name="connsiteX250" fmla="*/ 3931194 w 4668720"/>
              <a:gd name="connsiteY250" fmla="*/ 1177295 h 4352231"/>
              <a:gd name="connsiteX251" fmla="*/ 3863636 w 4668720"/>
              <a:gd name="connsiteY251" fmla="*/ 1075492 h 4352231"/>
              <a:gd name="connsiteX252" fmla="*/ 3745950 w 4668720"/>
              <a:gd name="connsiteY252" fmla="*/ 939644 h 4352231"/>
              <a:gd name="connsiteX253" fmla="*/ 3618722 w 4668720"/>
              <a:gd name="connsiteY253" fmla="*/ 812287 h 4352231"/>
              <a:gd name="connsiteX254" fmla="*/ 3550867 w 4668720"/>
              <a:gd name="connsiteY254" fmla="*/ 757099 h 4352231"/>
              <a:gd name="connsiteX255" fmla="*/ 3478771 w 4668720"/>
              <a:gd name="connsiteY255" fmla="*/ 701912 h 4352231"/>
              <a:gd name="connsiteX256" fmla="*/ 3378105 w 4668720"/>
              <a:gd name="connsiteY256" fmla="*/ 635692 h 4352231"/>
              <a:gd name="connsiteX257" fmla="*/ 3315494 w 4668720"/>
              <a:gd name="connsiteY257" fmla="*/ 582049 h 4352231"/>
              <a:gd name="connsiteX258" fmla="*/ 3257176 w 4668720"/>
              <a:gd name="connsiteY258" fmla="*/ 539515 h 4352231"/>
              <a:gd name="connsiteX259" fmla="*/ 771523 w 4668720"/>
              <a:gd name="connsiteY259" fmla="*/ 415231 h 4352231"/>
              <a:gd name="connsiteX260" fmla="*/ 768872 w 4668720"/>
              <a:gd name="connsiteY260" fmla="*/ 422110 h 4352231"/>
              <a:gd name="connsiteX261" fmla="*/ 722226 w 4668720"/>
              <a:gd name="connsiteY261" fmla="*/ 464443 h 4352231"/>
              <a:gd name="connsiteX262" fmla="*/ 662858 w 4668720"/>
              <a:gd name="connsiteY262" fmla="*/ 527944 h 4352231"/>
              <a:gd name="connsiteX263" fmla="*/ 620452 w 4668720"/>
              <a:gd name="connsiteY263" fmla="*/ 574510 h 4352231"/>
              <a:gd name="connsiteX264" fmla="*/ 590768 w 4668720"/>
              <a:gd name="connsiteY264" fmla="*/ 608376 h 4352231"/>
              <a:gd name="connsiteX265" fmla="*/ 565324 w 4668720"/>
              <a:gd name="connsiteY265" fmla="*/ 633777 h 4352231"/>
              <a:gd name="connsiteX266" fmla="*/ 522918 w 4668720"/>
              <a:gd name="connsiteY266" fmla="*/ 680343 h 4352231"/>
              <a:gd name="connsiteX267" fmla="*/ 463550 w 4668720"/>
              <a:gd name="connsiteY267" fmla="*/ 756543 h 4352231"/>
              <a:gd name="connsiteX268" fmla="*/ 493234 w 4668720"/>
              <a:gd name="connsiteY268" fmla="*/ 709977 h 4352231"/>
              <a:gd name="connsiteX269" fmla="*/ 514437 w 4668720"/>
              <a:gd name="connsiteY269" fmla="*/ 676110 h 4352231"/>
              <a:gd name="connsiteX270" fmla="*/ 544121 w 4668720"/>
              <a:gd name="connsiteY270" fmla="*/ 642243 h 4352231"/>
              <a:gd name="connsiteX271" fmla="*/ 603489 w 4668720"/>
              <a:gd name="connsiteY271" fmla="*/ 566044 h 4352231"/>
              <a:gd name="connsiteX272" fmla="*/ 637414 w 4668720"/>
              <a:gd name="connsiteY272" fmla="*/ 532177 h 4352231"/>
              <a:gd name="connsiteX273" fmla="*/ 671339 w 4668720"/>
              <a:gd name="connsiteY273" fmla="*/ 498310 h 4352231"/>
              <a:gd name="connsiteX274" fmla="*/ 730707 w 4668720"/>
              <a:gd name="connsiteY274" fmla="*/ 447510 h 4352231"/>
              <a:gd name="connsiteX275" fmla="*/ 764632 w 4668720"/>
              <a:gd name="connsiteY275" fmla="*/ 417877 h 4352231"/>
              <a:gd name="connsiteX276" fmla="*/ 771523 w 4668720"/>
              <a:gd name="connsiteY276" fmla="*/ 415231 h 4352231"/>
              <a:gd name="connsiteX277" fmla="*/ 3495698 w 4668720"/>
              <a:gd name="connsiteY277" fmla="*/ 348555 h 4352231"/>
              <a:gd name="connsiteX278" fmla="*/ 3559311 w 4668720"/>
              <a:gd name="connsiteY278" fmla="*/ 365539 h 4352231"/>
              <a:gd name="connsiteX279" fmla="*/ 3635647 w 4668720"/>
              <a:gd name="connsiteY279" fmla="*/ 395262 h 4352231"/>
              <a:gd name="connsiteX280" fmla="*/ 3716224 w 4668720"/>
              <a:gd name="connsiteY280" fmla="*/ 429230 h 4352231"/>
              <a:gd name="connsiteX281" fmla="*/ 3758633 w 4668720"/>
              <a:gd name="connsiteY281" fmla="*/ 450460 h 4352231"/>
              <a:gd name="connsiteX282" fmla="*/ 3796801 w 4668720"/>
              <a:gd name="connsiteY282" fmla="*/ 471690 h 4352231"/>
              <a:gd name="connsiteX283" fmla="*/ 3834969 w 4668720"/>
              <a:gd name="connsiteY283" fmla="*/ 492920 h 4352231"/>
              <a:gd name="connsiteX284" fmla="*/ 3856174 w 4668720"/>
              <a:gd name="connsiteY284" fmla="*/ 505658 h 4352231"/>
              <a:gd name="connsiteX285" fmla="*/ 3877378 w 4668720"/>
              <a:gd name="connsiteY285" fmla="*/ 514150 h 4352231"/>
              <a:gd name="connsiteX286" fmla="*/ 3953714 w 4668720"/>
              <a:gd name="connsiteY286" fmla="*/ 565102 h 4352231"/>
              <a:gd name="connsiteX287" fmla="*/ 4034291 w 4668720"/>
              <a:gd name="connsiteY287" fmla="*/ 620300 h 4352231"/>
              <a:gd name="connsiteX288" fmla="*/ 4051255 w 4668720"/>
              <a:gd name="connsiteY288" fmla="*/ 637285 h 4352231"/>
              <a:gd name="connsiteX289" fmla="*/ 4072459 w 4668720"/>
              <a:gd name="connsiteY289" fmla="*/ 650023 h 4352231"/>
              <a:gd name="connsiteX290" fmla="*/ 4110627 w 4668720"/>
              <a:gd name="connsiteY290" fmla="*/ 683991 h 4352231"/>
              <a:gd name="connsiteX291" fmla="*/ 4144555 w 4668720"/>
              <a:gd name="connsiteY291" fmla="*/ 713713 h 4352231"/>
              <a:gd name="connsiteX292" fmla="*/ 4182723 w 4668720"/>
              <a:gd name="connsiteY292" fmla="*/ 751927 h 4352231"/>
              <a:gd name="connsiteX293" fmla="*/ 4432935 w 4668720"/>
              <a:gd name="connsiteY293" fmla="*/ 1066133 h 4352231"/>
              <a:gd name="connsiteX294" fmla="*/ 4598330 w 4668720"/>
              <a:gd name="connsiteY294" fmla="*/ 1444028 h 4352231"/>
              <a:gd name="connsiteX295" fmla="*/ 4666184 w 4668720"/>
              <a:gd name="connsiteY295" fmla="*/ 1834662 h 4352231"/>
              <a:gd name="connsiteX296" fmla="*/ 4657703 w 4668720"/>
              <a:gd name="connsiteY296" fmla="*/ 2208312 h 4352231"/>
              <a:gd name="connsiteX297" fmla="*/ 4562879 w 4668720"/>
              <a:gd name="connsiteY297" fmla="*/ 2691363 h 4352231"/>
              <a:gd name="connsiteX298" fmla="*/ 4525914 w 4668720"/>
              <a:gd name="connsiteY298" fmla="*/ 2803480 h 4352231"/>
              <a:gd name="connsiteX299" fmla="*/ 4534717 w 4668720"/>
              <a:gd name="connsiteY299" fmla="*/ 2773033 h 4352231"/>
              <a:gd name="connsiteX300" fmla="*/ 4564403 w 4668720"/>
              <a:gd name="connsiteY300" fmla="*/ 2649898 h 4352231"/>
              <a:gd name="connsiteX301" fmla="*/ 4589848 w 4668720"/>
              <a:gd name="connsiteY301" fmla="*/ 2522518 h 4352231"/>
              <a:gd name="connsiteX302" fmla="*/ 4598330 w 4668720"/>
              <a:gd name="connsiteY302" fmla="*/ 2467319 h 4352231"/>
              <a:gd name="connsiteX303" fmla="*/ 4615294 w 4668720"/>
              <a:gd name="connsiteY303" fmla="*/ 2352677 h 4352231"/>
              <a:gd name="connsiteX304" fmla="*/ 4623775 w 4668720"/>
              <a:gd name="connsiteY304" fmla="*/ 2297479 h 4352231"/>
              <a:gd name="connsiteX305" fmla="*/ 4628016 w 4668720"/>
              <a:gd name="connsiteY305" fmla="*/ 2238034 h 4352231"/>
              <a:gd name="connsiteX306" fmla="*/ 4640739 w 4668720"/>
              <a:gd name="connsiteY306" fmla="*/ 2123392 h 4352231"/>
              <a:gd name="connsiteX307" fmla="*/ 4640739 w 4668720"/>
              <a:gd name="connsiteY307" fmla="*/ 2008749 h 4352231"/>
              <a:gd name="connsiteX308" fmla="*/ 4581366 w 4668720"/>
              <a:gd name="connsiteY308" fmla="*/ 1537441 h 4352231"/>
              <a:gd name="connsiteX309" fmla="*/ 4399008 w 4668720"/>
              <a:gd name="connsiteY309" fmla="*/ 1095855 h 4352231"/>
              <a:gd name="connsiteX310" fmla="*/ 4097905 w 4668720"/>
              <a:gd name="connsiteY310" fmla="*/ 734943 h 4352231"/>
              <a:gd name="connsiteX311" fmla="*/ 3834969 w 4668720"/>
              <a:gd name="connsiteY311" fmla="*/ 526888 h 4352231"/>
              <a:gd name="connsiteX312" fmla="*/ 3601720 w 4668720"/>
              <a:gd name="connsiteY312" fmla="*/ 403754 h 4352231"/>
              <a:gd name="connsiteX313" fmla="*/ 3525384 w 4668720"/>
              <a:gd name="connsiteY313" fmla="*/ 369785 h 4352231"/>
              <a:gd name="connsiteX314" fmla="*/ 3487216 w 4668720"/>
              <a:gd name="connsiteY314" fmla="*/ 352801 h 4352231"/>
              <a:gd name="connsiteX315" fmla="*/ 3495698 w 4668720"/>
              <a:gd name="connsiteY315" fmla="*/ 348555 h 4352231"/>
              <a:gd name="connsiteX316" fmla="*/ 2546092 w 4668720"/>
              <a:gd name="connsiteY316" fmla="*/ 225526 h 4352231"/>
              <a:gd name="connsiteX317" fmla="*/ 2473937 w 4668720"/>
              <a:gd name="connsiteY317" fmla="*/ 229792 h 4352231"/>
              <a:gd name="connsiteX318" fmla="*/ 2432027 w 4668720"/>
              <a:gd name="connsiteY318" fmla="*/ 231151 h 4352231"/>
              <a:gd name="connsiteX319" fmla="*/ 2522954 w 4668720"/>
              <a:gd name="connsiteY319" fmla="*/ 248550 h 4352231"/>
              <a:gd name="connsiteX320" fmla="*/ 2700881 w 4668720"/>
              <a:gd name="connsiteY320" fmla="*/ 251885 h 4352231"/>
              <a:gd name="connsiteX321" fmla="*/ 2660269 w 4668720"/>
              <a:gd name="connsiteY321" fmla="*/ 239181 h 4352231"/>
              <a:gd name="connsiteX322" fmla="*/ 2620410 w 4668720"/>
              <a:gd name="connsiteY322" fmla="*/ 229792 h 4352231"/>
              <a:gd name="connsiteX323" fmla="*/ 2618247 w 4668720"/>
              <a:gd name="connsiteY323" fmla="*/ 229792 h 4352231"/>
              <a:gd name="connsiteX324" fmla="*/ 2546092 w 4668720"/>
              <a:gd name="connsiteY324" fmla="*/ 225526 h 4352231"/>
              <a:gd name="connsiteX325" fmla="*/ 2075020 w 4668720"/>
              <a:gd name="connsiteY325" fmla="*/ 154275 h 4352231"/>
              <a:gd name="connsiteX326" fmla="*/ 1943550 w 4668720"/>
              <a:gd name="connsiteY326" fmla="*/ 162765 h 4352231"/>
              <a:gd name="connsiteX327" fmla="*/ 1778154 w 4668720"/>
              <a:gd name="connsiteY327" fmla="*/ 179747 h 4352231"/>
              <a:gd name="connsiteX328" fmla="*/ 1387987 w 4668720"/>
              <a:gd name="connsiteY328" fmla="*/ 264652 h 4352231"/>
              <a:gd name="connsiteX329" fmla="*/ 1002062 w 4668720"/>
              <a:gd name="connsiteY329" fmla="*/ 459932 h 4352231"/>
              <a:gd name="connsiteX330" fmla="*/ 722160 w 4668720"/>
              <a:gd name="connsiteY330" fmla="*/ 731629 h 4352231"/>
              <a:gd name="connsiteX331" fmla="*/ 705196 w 4668720"/>
              <a:gd name="connsiteY331" fmla="*/ 731629 h 4352231"/>
              <a:gd name="connsiteX332" fmla="*/ 645823 w 4668720"/>
              <a:gd name="connsiteY332" fmla="*/ 820778 h 4352231"/>
              <a:gd name="connsiteX333" fmla="*/ 616136 w 4668720"/>
              <a:gd name="connsiteY333" fmla="*/ 871721 h 4352231"/>
              <a:gd name="connsiteX334" fmla="*/ 582209 w 4668720"/>
              <a:gd name="connsiteY334" fmla="*/ 926909 h 4352231"/>
              <a:gd name="connsiteX335" fmla="*/ 564843 w 4668720"/>
              <a:gd name="connsiteY335" fmla="*/ 961676 h 4352231"/>
              <a:gd name="connsiteX336" fmla="*/ 580239 w 4668720"/>
              <a:gd name="connsiteY336" fmla="*/ 945145 h 4352231"/>
              <a:gd name="connsiteX337" fmla="*/ 767994 w 4668720"/>
              <a:gd name="connsiteY337" fmla="*/ 782802 h 4352231"/>
              <a:gd name="connsiteX338" fmla="*/ 948170 w 4668720"/>
              <a:gd name="connsiteY338" fmla="*/ 662174 h 4352231"/>
              <a:gd name="connsiteX339" fmla="*/ 1014456 w 4668720"/>
              <a:gd name="connsiteY339" fmla="*/ 604126 h 4352231"/>
              <a:gd name="connsiteX340" fmla="*/ 2048962 w 4668720"/>
              <a:gd name="connsiteY340" fmla="*/ 226015 h 4352231"/>
              <a:gd name="connsiteX341" fmla="*/ 2177778 w 4668720"/>
              <a:gd name="connsiteY341" fmla="*/ 221134 h 4352231"/>
              <a:gd name="connsiteX342" fmla="*/ 2265961 w 4668720"/>
              <a:gd name="connsiteY342" fmla="*/ 209526 h 4352231"/>
              <a:gd name="connsiteX343" fmla="*/ 2367827 w 4668720"/>
              <a:gd name="connsiteY343" fmla="*/ 204193 h 4352231"/>
              <a:gd name="connsiteX344" fmla="*/ 2477883 w 4668720"/>
              <a:gd name="connsiteY344" fmla="*/ 200024 h 4352231"/>
              <a:gd name="connsiteX345" fmla="*/ 2460084 w 4668720"/>
              <a:gd name="connsiteY345" fmla="*/ 196065 h 4352231"/>
              <a:gd name="connsiteX346" fmla="*/ 2443981 w 4668720"/>
              <a:gd name="connsiteY346" fmla="*/ 192482 h 4352231"/>
              <a:gd name="connsiteX347" fmla="*/ 2367644 w 4668720"/>
              <a:gd name="connsiteY347" fmla="*/ 183991 h 4352231"/>
              <a:gd name="connsiteX348" fmla="*/ 2075020 w 4668720"/>
              <a:gd name="connsiteY348" fmla="*/ 154275 h 4352231"/>
              <a:gd name="connsiteX349" fmla="*/ 1158876 w 4668720"/>
              <a:gd name="connsiteY349" fmla="*/ 124718 h 4352231"/>
              <a:gd name="connsiteX350" fmla="*/ 1141925 w 4668720"/>
              <a:gd name="connsiteY350" fmla="*/ 133198 h 4352231"/>
              <a:gd name="connsiteX351" fmla="*/ 1095309 w 4668720"/>
              <a:gd name="connsiteY351" fmla="*/ 154398 h 4352231"/>
              <a:gd name="connsiteX352" fmla="*/ 1031741 w 4668720"/>
              <a:gd name="connsiteY352" fmla="*/ 184079 h 4352231"/>
              <a:gd name="connsiteX353" fmla="*/ 997839 w 4668720"/>
              <a:gd name="connsiteY353" fmla="*/ 205279 h 4352231"/>
              <a:gd name="connsiteX354" fmla="*/ 963936 w 4668720"/>
              <a:gd name="connsiteY354" fmla="*/ 226480 h 4352231"/>
              <a:gd name="connsiteX355" fmla="*/ 896131 w 4668720"/>
              <a:gd name="connsiteY355" fmla="*/ 268880 h 4352231"/>
              <a:gd name="connsiteX356" fmla="*/ 836801 w 4668720"/>
              <a:gd name="connsiteY356" fmla="*/ 311281 h 4352231"/>
              <a:gd name="connsiteX357" fmla="*/ 798661 w 4668720"/>
              <a:gd name="connsiteY357" fmla="*/ 340960 h 4352231"/>
              <a:gd name="connsiteX358" fmla="*/ 785948 w 4668720"/>
              <a:gd name="connsiteY358" fmla="*/ 353680 h 4352231"/>
              <a:gd name="connsiteX359" fmla="*/ 718142 w 4668720"/>
              <a:gd name="connsiteY359" fmla="*/ 404561 h 4352231"/>
              <a:gd name="connsiteX360" fmla="*/ 680002 w 4668720"/>
              <a:gd name="connsiteY360" fmla="*/ 438482 h 4352231"/>
              <a:gd name="connsiteX361" fmla="*/ 663051 w 4668720"/>
              <a:gd name="connsiteY361" fmla="*/ 451202 h 4352231"/>
              <a:gd name="connsiteX362" fmla="*/ 701191 w 4668720"/>
              <a:gd name="connsiteY362" fmla="*/ 404561 h 4352231"/>
              <a:gd name="connsiteX363" fmla="*/ 773234 w 4668720"/>
              <a:gd name="connsiteY363" fmla="*/ 340960 h 4352231"/>
              <a:gd name="connsiteX364" fmla="*/ 841039 w 4668720"/>
              <a:gd name="connsiteY364" fmla="*/ 281600 h 4352231"/>
              <a:gd name="connsiteX365" fmla="*/ 874942 w 4668720"/>
              <a:gd name="connsiteY365" fmla="*/ 251920 h 4352231"/>
              <a:gd name="connsiteX366" fmla="*/ 836801 w 4668720"/>
              <a:gd name="connsiteY366" fmla="*/ 277360 h 4352231"/>
              <a:gd name="connsiteX367" fmla="*/ 781710 w 4668720"/>
              <a:gd name="connsiteY367" fmla="*/ 315521 h 4352231"/>
              <a:gd name="connsiteX368" fmla="*/ 701191 w 4668720"/>
              <a:gd name="connsiteY368" fmla="*/ 383360 h 4352231"/>
              <a:gd name="connsiteX369" fmla="*/ 747807 w 4668720"/>
              <a:gd name="connsiteY369" fmla="*/ 345200 h 4352231"/>
              <a:gd name="connsiteX370" fmla="*/ 794423 w 4668720"/>
              <a:gd name="connsiteY370" fmla="*/ 302800 h 4352231"/>
              <a:gd name="connsiteX371" fmla="*/ 853753 w 4668720"/>
              <a:gd name="connsiteY371" fmla="*/ 260399 h 4352231"/>
              <a:gd name="connsiteX372" fmla="*/ 879180 w 4668720"/>
              <a:gd name="connsiteY372" fmla="*/ 239200 h 4352231"/>
              <a:gd name="connsiteX373" fmla="*/ 908844 w 4668720"/>
              <a:gd name="connsiteY373" fmla="*/ 222239 h 4352231"/>
              <a:gd name="connsiteX374" fmla="*/ 963936 w 4668720"/>
              <a:gd name="connsiteY374" fmla="*/ 188320 h 4352231"/>
              <a:gd name="connsiteX375" fmla="*/ 1002076 w 4668720"/>
              <a:gd name="connsiteY375" fmla="*/ 167119 h 4352231"/>
              <a:gd name="connsiteX376" fmla="*/ 1014790 w 4668720"/>
              <a:gd name="connsiteY376" fmla="*/ 158639 h 4352231"/>
              <a:gd name="connsiteX377" fmla="*/ 1086833 w 4668720"/>
              <a:gd name="connsiteY377" fmla="*/ 137438 h 4352231"/>
              <a:gd name="connsiteX378" fmla="*/ 1133449 w 4668720"/>
              <a:gd name="connsiteY378" fmla="*/ 128958 h 4352231"/>
              <a:gd name="connsiteX379" fmla="*/ 1158876 w 4668720"/>
              <a:gd name="connsiteY379" fmla="*/ 124718 h 4352231"/>
              <a:gd name="connsiteX380" fmla="*/ 2987675 w 4668720"/>
              <a:gd name="connsiteY380" fmla="*/ 107256 h 4352231"/>
              <a:gd name="connsiteX381" fmla="*/ 3089432 w 4668720"/>
              <a:gd name="connsiteY381" fmla="*/ 153970 h 4352231"/>
              <a:gd name="connsiteX382" fmla="*/ 3119111 w 4668720"/>
              <a:gd name="connsiteY382" fmla="*/ 170956 h 4352231"/>
              <a:gd name="connsiteX383" fmla="*/ 3120342 w 4668720"/>
              <a:gd name="connsiteY383" fmla="*/ 172703 h 4352231"/>
              <a:gd name="connsiteX384" fmla="*/ 3053327 w 4668720"/>
              <a:gd name="connsiteY384" fmla="*/ 137447 h 4352231"/>
              <a:gd name="connsiteX385" fmla="*/ 2987675 w 4668720"/>
              <a:gd name="connsiteY385" fmla="*/ 107256 h 4352231"/>
              <a:gd name="connsiteX386" fmla="*/ 2561607 w 4668720"/>
              <a:gd name="connsiteY386" fmla="*/ 66929 h 4352231"/>
              <a:gd name="connsiteX387" fmla="*/ 2565908 w 4668720"/>
              <a:gd name="connsiteY387" fmla="*/ 67247 h 4352231"/>
              <a:gd name="connsiteX388" fmla="*/ 2575450 w 4668720"/>
              <a:gd name="connsiteY388" fmla="*/ 69370 h 4352231"/>
              <a:gd name="connsiteX389" fmla="*/ 1992901 w 4668720"/>
              <a:gd name="connsiteY389" fmla="*/ 560 h 4352231"/>
              <a:gd name="connsiteX390" fmla="*/ 2396801 w 4668720"/>
              <a:gd name="connsiteY390" fmla="*/ 37863 h 4352231"/>
              <a:gd name="connsiteX391" fmla="*/ 2561607 w 4668720"/>
              <a:gd name="connsiteY391" fmla="*/ 66929 h 4352231"/>
              <a:gd name="connsiteX392" fmla="*/ 2537282 w 4668720"/>
              <a:gd name="connsiteY392" fmla="*/ 65125 h 4352231"/>
              <a:gd name="connsiteX393" fmla="*/ 2452463 w 4668720"/>
              <a:gd name="connsiteY393" fmla="*/ 56634 h 4352231"/>
              <a:gd name="connsiteX394" fmla="*/ 2367644 w 4668720"/>
              <a:gd name="connsiteY394" fmla="*/ 48145 h 4352231"/>
              <a:gd name="connsiteX395" fmla="*/ 2337958 w 4668720"/>
              <a:gd name="connsiteY395" fmla="*/ 48145 h 4352231"/>
              <a:gd name="connsiteX396" fmla="*/ 2329476 w 4668720"/>
              <a:gd name="connsiteY396" fmla="*/ 48145 h 4352231"/>
              <a:gd name="connsiteX397" fmla="*/ 2626342 w 4668720"/>
              <a:gd name="connsiteY397" fmla="*/ 99087 h 4352231"/>
              <a:gd name="connsiteX398" fmla="*/ 2664510 w 4668720"/>
              <a:gd name="connsiteY398" fmla="*/ 107577 h 4352231"/>
              <a:gd name="connsiteX399" fmla="*/ 2698438 w 4668720"/>
              <a:gd name="connsiteY399" fmla="*/ 120313 h 4352231"/>
              <a:gd name="connsiteX400" fmla="*/ 2774775 w 4668720"/>
              <a:gd name="connsiteY400" fmla="*/ 141539 h 4352231"/>
              <a:gd name="connsiteX401" fmla="*/ 2918967 w 4668720"/>
              <a:gd name="connsiteY401" fmla="*/ 200973 h 4352231"/>
              <a:gd name="connsiteX402" fmla="*/ 2983626 w 4668720"/>
              <a:gd name="connsiteY402" fmla="*/ 231432 h 4352231"/>
              <a:gd name="connsiteX403" fmla="*/ 3000774 w 4668720"/>
              <a:gd name="connsiteY403" fmla="*/ 234059 h 4352231"/>
              <a:gd name="connsiteX404" fmla="*/ 3034199 w 4668720"/>
              <a:gd name="connsiteY404" fmla="*/ 242591 h 4352231"/>
              <a:gd name="connsiteX405" fmla="*/ 3025710 w 4668720"/>
              <a:gd name="connsiteY405" fmla="*/ 246858 h 4352231"/>
              <a:gd name="connsiteX406" fmla="*/ 3014884 w 4668720"/>
              <a:gd name="connsiteY406" fmla="*/ 246858 h 4352231"/>
              <a:gd name="connsiteX407" fmla="*/ 3058918 w 4668720"/>
              <a:gd name="connsiteY407" fmla="*/ 268896 h 4352231"/>
              <a:gd name="connsiteX408" fmla="*/ 3097086 w 4668720"/>
              <a:gd name="connsiteY408" fmla="*/ 290123 h 4352231"/>
              <a:gd name="connsiteX409" fmla="*/ 3108244 w 4668720"/>
              <a:gd name="connsiteY409" fmla="*/ 298101 h 4352231"/>
              <a:gd name="connsiteX410" fmla="*/ 3191246 w 4668720"/>
              <a:gd name="connsiteY410" fmla="*/ 311887 h 4352231"/>
              <a:gd name="connsiteX411" fmla="*/ 3352411 w 4668720"/>
              <a:gd name="connsiteY411" fmla="*/ 352134 h 4352231"/>
              <a:gd name="connsiteX412" fmla="*/ 3330574 w 4668720"/>
              <a:gd name="connsiteY412" fmla="*/ 335518 h 4352231"/>
              <a:gd name="connsiteX413" fmla="*/ 3271746 w 4668720"/>
              <a:gd name="connsiteY413" fmla="*/ 289865 h 4352231"/>
              <a:gd name="connsiteX414" fmla="*/ 3220868 w 4668720"/>
              <a:gd name="connsiteY414" fmla="*/ 251644 h 4352231"/>
              <a:gd name="connsiteX415" fmla="*/ 3178469 w 4668720"/>
              <a:gd name="connsiteY415" fmla="*/ 226164 h 4352231"/>
              <a:gd name="connsiteX416" fmla="*/ 3144550 w 4668720"/>
              <a:gd name="connsiteY416" fmla="*/ 192190 h 4352231"/>
              <a:gd name="connsiteX417" fmla="*/ 3125471 w 4668720"/>
              <a:gd name="connsiteY417" fmla="*/ 179981 h 4352231"/>
              <a:gd name="connsiteX418" fmla="*/ 3120342 w 4668720"/>
              <a:gd name="connsiteY418" fmla="*/ 172703 h 4352231"/>
              <a:gd name="connsiteX419" fmla="*/ 3128121 w 4668720"/>
              <a:gd name="connsiteY419" fmla="*/ 176796 h 4352231"/>
              <a:gd name="connsiteX420" fmla="*/ 3297186 w 4668720"/>
              <a:gd name="connsiteY420" fmla="*/ 281371 h 4352231"/>
              <a:gd name="connsiteX421" fmla="*/ 3386687 w 4668720"/>
              <a:gd name="connsiteY421" fmla="*/ 345669 h 4352231"/>
              <a:gd name="connsiteX422" fmla="*/ 3414110 w 4668720"/>
              <a:gd name="connsiteY422" fmla="*/ 367541 h 4352231"/>
              <a:gd name="connsiteX423" fmla="*/ 3428393 w 4668720"/>
              <a:gd name="connsiteY423" fmla="*/ 371108 h 4352231"/>
              <a:gd name="connsiteX424" fmla="*/ 3504768 w 4668720"/>
              <a:gd name="connsiteY424" fmla="*/ 396574 h 4352231"/>
              <a:gd name="connsiteX425" fmla="*/ 3572657 w 4668720"/>
              <a:gd name="connsiteY425" fmla="*/ 426284 h 4352231"/>
              <a:gd name="connsiteX426" fmla="*/ 3632060 w 4668720"/>
              <a:gd name="connsiteY426" fmla="*/ 455994 h 4352231"/>
              <a:gd name="connsiteX427" fmla="*/ 3687220 w 4668720"/>
              <a:gd name="connsiteY427" fmla="*/ 485703 h 4352231"/>
              <a:gd name="connsiteX428" fmla="*/ 3784810 w 4668720"/>
              <a:gd name="connsiteY428" fmla="*/ 540879 h 4352231"/>
              <a:gd name="connsiteX429" fmla="*/ 3878158 w 4668720"/>
              <a:gd name="connsiteY429" fmla="*/ 604543 h 4352231"/>
              <a:gd name="connsiteX430" fmla="*/ 3971505 w 4668720"/>
              <a:gd name="connsiteY430" fmla="*/ 680940 h 4352231"/>
              <a:gd name="connsiteX431" fmla="*/ 4073338 w 4668720"/>
              <a:gd name="connsiteY431" fmla="*/ 770069 h 4352231"/>
              <a:gd name="connsiteX432" fmla="*/ 4315193 w 4668720"/>
              <a:gd name="connsiteY432" fmla="*/ 1045947 h 4352231"/>
              <a:gd name="connsiteX433" fmla="*/ 4310950 w 4668720"/>
              <a:gd name="connsiteY433" fmla="*/ 1024725 h 4352231"/>
              <a:gd name="connsiteX434" fmla="*/ 4319436 w 4668720"/>
              <a:gd name="connsiteY434" fmla="*/ 1033214 h 4352231"/>
              <a:gd name="connsiteX435" fmla="*/ 4387325 w 4668720"/>
              <a:gd name="connsiteY435" fmla="*/ 1130832 h 4352231"/>
              <a:gd name="connsiteX436" fmla="*/ 4433999 w 4668720"/>
              <a:gd name="connsiteY436" fmla="*/ 1211473 h 4352231"/>
              <a:gd name="connsiteX437" fmla="*/ 4459457 w 4668720"/>
              <a:gd name="connsiteY437" fmla="*/ 1258160 h 4352231"/>
              <a:gd name="connsiteX438" fmla="*/ 4480672 w 4668720"/>
              <a:gd name="connsiteY438" fmla="*/ 1313336 h 4352231"/>
              <a:gd name="connsiteX439" fmla="*/ 4493401 w 4668720"/>
              <a:gd name="connsiteY439" fmla="*/ 1338801 h 4352231"/>
              <a:gd name="connsiteX440" fmla="*/ 4501888 w 4668720"/>
              <a:gd name="connsiteY440" fmla="*/ 1368511 h 4352231"/>
              <a:gd name="connsiteX441" fmla="*/ 4527346 w 4668720"/>
              <a:gd name="connsiteY441" fmla="*/ 1432175 h 4352231"/>
              <a:gd name="connsiteX442" fmla="*/ 4544318 w 4668720"/>
              <a:gd name="connsiteY442" fmla="*/ 1495839 h 4352231"/>
              <a:gd name="connsiteX443" fmla="*/ 4561290 w 4668720"/>
              <a:gd name="connsiteY443" fmla="*/ 1563747 h 4352231"/>
              <a:gd name="connsiteX444" fmla="*/ 4603721 w 4668720"/>
              <a:gd name="connsiteY444" fmla="*/ 2145212 h 4352231"/>
              <a:gd name="connsiteX445" fmla="*/ 4540075 w 4668720"/>
              <a:gd name="connsiteY445" fmla="*/ 2595104 h 4352231"/>
              <a:gd name="connsiteX446" fmla="*/ 4251547 w 4668720"/>
              <a:gd name="connsiteY446" fmla="*/ 3291164 h 4352231"/>
              <a:gd name="connsiteX447" fmla="*/ 4018179 w 4668720"/>
              <a:gd name="connsiteY447" fmla="*/ 3600996 h 4352231"/>
              <a:gd name="connsiteX448" fmla="*/ 3738137 w 4668720"/>
              <a:gd name="connsiteY448" fmla="*/ 3855652 h 4352231"/>
              <a:gd name="connsiteX449" fmla="*/ 3428393 w 4668720"/>
              <a:gd name="connsiteY449" fmla="*/ 4055132 h 4352231"/>
              <a:gd name="connsiteX450" fmla="*/ 3105921 w 4668720"/>
              <a:gd name="connsiteY450" fmla="*/ 4190949 h 4352231"/>
              <a:gd name="connsiteX451" fmla="*/ 2516135 w 4668720"/>
              <a:gd name="connsiteY451" fmla="*/ 4318277 h 4352231"/>
              <a:gd name="connsiteX452" fmla="*/ 2214878 w 4668720"/>
              <a:gd name="connsiteY452" fmla="*/ 4339498 h 4352231"/>
              <a:gd name="connsiteX453" fmla="*/ 2070614 w 4668720"/>
              <a:gd name="connsiteY453" fmla="*/ 4335254 h 4352231"/>
              <a:gd name="connsiteX454" fmla="*/ 1951808 w 4668720"/>
              <a:gd name="connsiteY454" fmla="*/ 4331010 h 4352231"/>
              <a:gd name="connsiteX455" fmla="*/ 1841488 w 4668720"/>
              <a:gd name="connsiteY455" fmla="*/ 4326766 h 4352231"/>
              <a:gd name="connsiteX456" fmla="*/ 1879676 w 4668720"/>
              <a:gd name="connsiteY456" fmla="*/ 4335254 h 4352231"/>
              <a:gd name="connsiteX457" fmla="*/ 1917729 w 4668720"/>
              <a:gd name="connsiteY457" fmla="*/ 4341947 h 4352231"/>
              <a:gd name="connsiteX458" fmla="*/ 1798527 w 4668720"/>
              <a:gd name="connsiteY458" fmla="*/ 4326766 h 4352231"/>
              <a:gd name="connsiteX459" fmla="*/ 1608120 w 4668720"/>
              <a:gd name="connsiteY459" fmla="*/ 4288567 h 4352231"/>
              <a:gd name="connsiteX460" fmla="*/ 1247460 w 4668720"/>
              <a:gd name="connsiteY460" fmla="*/ 4165483 h 4352231"/>
              <a:gd name="connsiteX461" fmla="*/ 924987 w 4668720"/>
              <a:gd name="connsiteY461" fmla="*/ 4008445 h 4352231"/>
              <a:gd name="connsiteX462" fmla="*/ 627973 w 4668720"/>
              <a:gd name="connsiteY462" fmla="*/ 3821698 h 4352231"/>
              <a:gd name="connsiteX463" fmla="*/ 924987 w 4668720"/>
              <a:gd name="connsiteY463" fmla="*/ 4033911 h 4352231"/>
              <a:gd name="connsiteX464" fmla="*/ 1128654 w 4668720"/>
              <a:gd name="connsiteY464" fmla="*/ 4140018 h 4352231"/>
              <a:gd name="connsiteX465" fmla="*/ 1209272 w 4668720"/>
              <a:gd name="connsiteY465" fmla="*/ 4178216 h 4352231"/>
              <a:gd name="connsiteX466" fmla="*/ 1298376 w 4668720"/>
              <a:gd name="connsiteY466" fmla="*/ 4216415 h 4352231"/>
              <a:gd name="connsiteX467" fmla="*/ 1523259 w 4668720"/>
              <a:gd name="connsiteY467" fmla="*/ 4288567 h 4352231"/>
              <a:gd name="connsiteX468" fmla="*/ 1366265 w 4668720"/>
              <a:gd name="connsiteY468" fmla="*/ 4250369 h 4352231"/>
              <a:gd name="connsiteX469" fmla="*/ 1209272 w 4668720"/>
              <a:gd name="connsiteY469" fmla="*/ 4199437 h 4352231"/>
              <a:gd name="connsiteX470" fmla="*/ 1048036 w 4668720"/>
              <a:gd name="connsiteY470" fmla="*/ 4135773 h 4352231"/>
              <a:gd name="connsiteX471" fmla="*/ 895286 w 4668720"/>
              <a:gd name="connsiteY471" fmla="*/ 4055132 h 4352231"/>
              <a:gd name="connsiteX472" fmla="*/ 339445 w 4668720"/>
              <a:gd name="connsiteY472" fmla="*/ 3588263 h 4352231"/>
              <a:gd name="connsiteX473" fmla="*/ 33944 w 4668720"/>
              <a:gd name="connsiteY473" fmla="*/ 2934646 h 4352231"/>
              <a:gd name="connsiteX474" fmla="*/ 29701 w 4668720"/>
              <a:gd name="connsiteY474" fmla="*/ 2913424 h 4352231"/>
              <a:gd name="connsiteX475" fmla="*/ 25458 w 4668720"/>
              <a:gd name="connsiteY475" fmla="*/ 2892203 h 4352231"/>
              <a:gd name="connsiteX476" fmla="*/ 16972 w 4668720"/>
              <a:gd name="connsiteY476" fmla="*/ 2849760 h 4352231"/>
              <a:gd name="connsiteX477" fmla="*/ 12729 w 4668720"/>
              <a:gd name="connsiteY477" fmla="*/ 2807318 h 4352231"/>
              <a:gd name="connsiteX478" fmla="*/ 8486 w 4668720"/>
              <a:gd name="connsiteY478" fmla="*/ 2764875 h 4352231"/>
              <a:gd name="connsiteX479" fmla="*/ 0 w 4668720"/>
              <a:gd name="connsiteY479" fmla="*/ 2679990 h 4352231"/>
              <a:gd name="connsiteX480" fmla="*/ 0 w 4668720"/>
              <a:gd name="connsiteY480" fmla="*/ 2599349 h 4352231"/>
              <a:gd name="connsiteX481" fmla="*/ 4243 w 4668720"/>
              <a:gd name="connsiteY481" fmla="*/ 2518708 h 4352231"/>
              <a:gd name="connsiteX482" fmla="*/ 8486 w 4668720"/>
              <a:gd name="connsiteY482" fmla="*/ 2438066 h 4352231"/>
              <a:gd name="connsiteX483" fmla="*/ 16972 w 4668720"/>
              <a:gd name="connsiteY483" fmla="*/ 2361670 h 4352231"/>
              <a:gd name="connsiteX484" fmla="*/ 21215 w 4668720"/>
              <a:gd name="connsiteY484" fmla="*/ 2323471 h 4352231"/>
              <a:gd name="connsiteX485" fmla="*/ 29701 w 4668720"/>
              <a:gd name="connsiteY485" fmla="*/ 2285273 h 4352231"/>
              <a:gd name="connsiteX486" fmla="*/ 38187 w 4668720"/>
              <a:gd name="connsiteY486" fmla="*/ 2208876 h 4352231"/>
              <a:gd name="connsiteX487" fmla="*/ 77384 w 4668720"/>
              <a:gd name="connsiteY487" fmla="*/ 2093318 h 4352231"/>
              <a:gd name="connsiteX488" fmla="*/ 76905 w 4668720"/>
              <a:gd name="connsiteY488" fmla="*/ 2103300 h 4352231"/>
              <a:gd name="connsiteX489" fmla="*/ 84861 w 4668720"/>
              <a:gd name="connsiteY489" fmla="*/ 2272540 h 4352231"/>
              <a:gd name="connsiteX490" fmla="*/ 93347 w 4668720"/>
              <a:gd name="connsiteY490" fmla="*/ 2348937 h 4352231"/>
              <a:gd name="connsiteX491" fmla="*/ 110319 w 4668720"/>
              <a:gd name="connsiteY491" fmla="*/ 2421089 h 4352231"/>
              <a:gd name="connsiteX492" fmla="*/ 135778 w 4668720"/>
              <a:gd name="connsiteY492" fmla="*/ 2544173 h 4352231"/>
              <a:gd name="connsiteX493" fmla="*/ 152750 w 4668720"/>
              <a:gd name="connsiteY493" fmla="*/ 2603593 h 4352231"/>
              <a:gd name="connsiteX494" fmla="*/ 173965 w 4668720"/>
              <a:gd name="connsiteY494" fmla="*/ 2667257 h 4352231"/>
              <a:gd name="connsiteX495" fmla="*/ 195181 w 4668720"/>
              <a:gd name="connsiteY495" fmla="*/ 2730921 h 4352231"/>
              <a:gd name="connsiteX496" fmla="*/ 220639 w 4668720"/>
              <a:gd name="connsiteY496" fmla="*/ 2798829 h 4352231"/>
              <a:gd name="connsiteX497" fmla="*/ 280042 w 4668720"/>
              <a:gd name="connsiteY497" fmla="*/ 2938890 h 4352231"/>
              <a:gd name="connsiteX498" fmla="*/ 292291 w 4668720"/>
              <a:gd name="connsiteY498" fmla="*/ 2962674 h 4352231"/>
              <a:gd name="connsiteX499" fmla="*/ 301257 w 4668720"/>
              <a:gd name="connsiteY499" fmla="*/ 2994066 h 4352231"/>
              <a:gd name="connsiteX500" fmla="*/ 318229 w 4668720"/>
              <a:gd name="connsiteY500" fmla="*/ 3044997 h 4352231"/>
              <a:gd name="connsiteX501" fmla="*/ 360660 w 4668720"/>
              <a:gd name="connsiteY501" fmla="*/ 3146859 h 4352231"/>
              <a:gd name="connsiteX502" fmla="*/ 526139 w 4668720"/>
              <a:gd name="connsiteY502" fmla="*/ 3431225 h 4352231"/>
              <a:gd name="connsiteX503" fmla="*/ 564327 w 4668720"/>
              <a:gd name="connsiteY503" fmla="*/ 3482156 h 4352231"/>
              <a:gd name="connsiteX504" fmla="*/ 598271 w 4668720"/>
              <a:gd name="connsiteY504" fmla="*/ 3528843 h 4352231"/>
              <a:gd name="connsiteX505" fmla="*/ 666160 w 4668720"/>
              <a:gd name="connsiteY505" fmla="*/ 3605240 h 4352231"/>
              <a:gd name="connsiteX506" fmla="*/ 725563 w 4668720"/>
              <a:gd name="connsiteY506" fmla="*/ 3673148 h 4352231"/>
              <a:gd name="connsiteX507" fmla="*/ 784966 w 4668720"/>
              <a:gd name="connsiteY507" fmla="*/ 3728324 h 4352231"/>
              <a:gd name="connsiteX508" fmla="*/ 844369 w 4668720"/>
              <a:gd name="connsiteY508" fmla="*/ 3783499 h 4352231"/>
              <a:gd name="connsiteX509" fmla="*/ 916501 w 4668720"/>
              <a:gd name="connsiteY509" fmla="*/ 3842919 h 4352231"/>
              <a:gd name="connsiteX510" fmla="*/ 958932 w 4668720"/>
              <a:gd name="connsiteY510" fmla="*/ 3872629 h 4352231"/>
              <a:gd name="connsiteX511" fmla="*/ 1005605 w 4668720"/>
              <a:gd name="connsiteY511" fmla="*/ 3902339 h 4352231"/>
              <a:gd name="connsiteX512" fmla="*/ 1115925 w 4668720"/>
              <a:gd name="connsiteY512" fmla="*/ 3966003 h 4352231"/>
              <a:gd name="connsiteX513" fmla="*/ 1183747 w 4668720"/>
              <a:gd name="connsiteY513" fmla="*/ 3998498 h 4352231"/>
              <a:gd name="connsiteX514" fmla="*/ 1256983 w 4668720"/>
              <a:gd name="connsiteY514" fmla="*/ 4030173 h 4352231"/>
              <a:gd name="connsiteX515" fmla="*/ 1173025 w 4668720"/>
              <a:gd name="connsiteY515" fmla="*/ 3971611 h 4352231"/>
              <a:gd name="connsiteX516" fmla="*/ 1065676 w 4668720"/>
              <a:gd name="connsiteY516" fmla="*/ 3885844 h 4352231"/>
              <a:gd name="connsiteX517" fmla="*/ 1056549 w 4668720"/>
              <a:gd name="connsiteY517" fmla="*/ 3876557 h 4352231"/>
              <a:gd name="connsiteX518" fmla="*/ 1021583 w 4668720"/>
              <a:gd name="connsiteY518" fmla="*/ 3852933 h 4352231"/>
              <a:gd name="connsiteX519" fmla="*/ 729806 w 4668720"/>
              <a:gd name="connsiteY519" fmla="*/ 3605240 h 4352231"/>
              <a:gd name="connsiteX520" fmla="*/ 674646 w 4668720"/>
              <a:gd name="connsiteY520" fmla="*/ 3550065 h 4352231"/>
              <a:gd name="connsiteX521" fmla="*/ 623730 w 4668720"/>
              <a:gd name="connsiteY521" fmla="*/ 3486401 h 4352231"/>
              <a:gd name="connsiteX522" fmla="*/ 572813 w 4668720"/>
              <a:gd name="connsiteY522" fmla="*/ 3422737 h 4352231"/>
              <a:gd name="connsiteX523" fmla="*/ 526139 w 4668720"/>
              <a:gd name="connsiteY523" fmla="*/ 3359073 h 4352231"/>
              <a:gd name="connsiteX524" fmla="*/ 500681 w 4668720"/>
              <a:gd name="connsiteY524" fmla="*/ 3325118 h 4352231"/>
              <a:gd name="connsiteX525" fmla="*/ 479466 w 4668720"/>
              <a:gd name="connsiteY525" fmla="*/ 3291164 h 4352231"/>
              <a:gd name="connsiteX526" fmla="*/ 437035 w 4668720"/>
              <a:gd name="connsiteY526" fmla="*/ 3219012 h 4352231"/>
              <a:gd name="connsiteX527" fmla="*/ 352174 w 4668720"/>
              <a:gd name="connsiteY527" fmla="*/ 3078951 h 4352231"/>
              <a:gd name="connsiteX528" fmla="*/ 292291 w 4668720"/>
              <a:gd name="connsiteY528" fmla="*/ 2962674 h 4352231"/>
              <a:gd name="connsiteX529" fmla="*/ 284285 w 4668720"/>
              <a:gd name="connsiteY529" fmla="*/ 2934646 h 4352231"/>
              <a:gd name="connsiteX530" fmla="*/ 271556 w 4668720"/>
              <a:gd name="connsiteY530" fmla="*/ 2870982 h 4352231"/>
              <a:gd name="connsiteX531" fmla="*/ 258827 w 4668720"/>
              <a:gd name="connsiteY531" fmla="*/ 2807318 h 4352231"/>
              <a:gd name="connsiteX532" fmla="*/ 255241 w 4668720"/>
              <a:gd name="connsiteY532" fmla="*/ 2778626 h 4352231"/>
              <a:gd name="connsiteX533" fmla="*/ 288528 w 4668720"/>
              <a:gd name="connsiteY533" fmla="*/ 2862493 h 4352231"/>
              <a:gd name="connsiteX534" fmla="*/ 543112 w 4668720"/>
              <a:gd name="connsiteY534" fmla="*/ 3308141 h 4352231"/>
              <a:gd name="connsiteX535" fmla="*/ 696923 w 4668720"/>
              <a:gd name="connsiteY535" fmla="*/ 3502847 h 4352231"/>
              <a:gd name="connsiteX536" fmla="*/ 855036 w 4668720"/>
              <a:gd name="connsiteY536" fmla="*/ 3666766 h 4352231"/>
              <a:gd name="connsiteX537" fmla="*/ 705196 w 4668720"/>
              <a:gd name="connsiteY537" fmla="*/ 3474055 h 4352231"/>
              <a:gd name="connsiteX538" fmla="*/ 612555 w 4668720"/>
              <a:gd name="connsiteY538" fmla="*/ 3320045 h 4352231"/>
              <a:gd name="connsiteX539" fmla="*/ 611774 w 4668720"/>
              <a:gd name="connsiteY539" fmla="*/ 3319119 h 4352231"/>
              <a:gd name="connsiteX540" fmla="*/ 596137 w 4668720"/>
              <a:gd name="connsiteY540" fmla="*/ 3302583 h 4352231"/>
              <a:gd name="connsiteX541" fmla="*/ 308122 w 4668720"/>
              <a:gd name="connsiteY541" fmla="*/ 2798421 h 4352231"/>
              <a:gd name="connsiteX542" fmla="*/ 303834 w 4668720"/>
              <a:gd name="connsiteY542" fmla="*/ 2779611 h 4352231"/>
              <a:gd name="connsiteX543" fmla="*/ 265191 w 4668720"/>
              <a:gd name="connsiteY543" fmla="*/ 2682642 h 4352231"/>
              <a:gd name="connsiteX544" fmla="*/ 216396 w 4668720"/>
              <a:gd name="connsiteY544" fmla="*/ 2531440 h 4352231"/>
              <a:gd name="connsiteX545" fmla="*/ 208681 w 4668720"/>
              <a:gd name="connsiteY545" fmla="*/ 2503660 h 4352231"/>
              <a:gd name="connsiteX546" fmla="*/ 212153 w 4668720"/>
              <a:gd name="connsiteY546" fmla="*/ 2455044 h 4352231"/>
              <a:gd name="connsiteX547" fmla="*/ 220639 w 4668720"/>
              <a:gd name="connsiteY547" fmla="*/ 2387135 h 4352231"/>
              <a:gd name="connsiteX548" fmla="*/ 224882 w 4668720"/>
              <a:gd name="connsiteY548" fmla="*/ 2353181 h 4352231"/>
              <a:gd name="connsiteX549" fmla="*/ 229125 w 4668720"/>
              <a:gd name="connsiteY549" fmla="*/ 2319227 h 4352231"/>
              <a:gd name="connsiteX550" fmla="*/ 241854 w 4668720"/>
              <a:gd name="connsiteY550" fmla="*/ 2247074 h 4352231"/>
              <a:gd name="connsiteX551" fmla="*/ 251122 w 4668720"/>
              <a:gd name="connsiteY551" fmla="*/ 2211754 h 4352231"/>
              <a:gd name="connsiteX552" fmla="*/ 235512 w 4668720"/>
              <a:gd name="connsiteY552" fmla="*/ 1977607 h 4352231"/>
              <a:gd name="connsiteX553" fmla="*/ 242536 w 4668720"/>
              <a:gd name="connsiteY553" fmla="*/ 1731515 h 4352231"/>
              <a:gd name="connsiteX554" fmla="*/ 247982 w 4668720"/>
              <a:gd name="connsiteY554" fmla="*/ 1688837 h 4352231"/>
              <a:gd name="connsiteX555" fmla="*/ 243976 w 4668720"/>
              <a:gd name="connsiteY555" fmla="*/ 1695850 h 4352231"/>
              <a:gd name="connsiteX556" fmla="*/ 241854 w 4668720"/>
              <a:gd name="connsiteY556" fmla="*/ 1699564 h 4352231"/>
              <a:gd name="connsiteX557" fmla="*/ 128883 w 4668720"/>
              <a:gd name="connsiteY557" fmla="*/ 1941487 h 4352231"/>
              <a:gd name="connsiteX558" fmla="*/ 77384 w 4668720"/>
              <a:gd name="connsiteY558" fmla="*/ 2093318 h 4352231"/>
              <a:gd name="connsiteX559" fmla="*/ 84861 w 4668720"/>
              <a:gd name="connsiteY559" fmla="*/ 1937243 h 4352231"/>
              <a:gd name="connsiteX560" fmla="*/ 135778 w 4668720"/>
              <a:gd name="connsiteY560" fmla="*/ 1682587 h 4352231"/>
              <a:gd name="connsiteX561" fmla="*/ 169722 w 4668720"/>
              <a:gd name="connsiteY561" fmla="*/ 1623167 h 4352231"/>
              <a:gd name="connsiteX562" fmla="*/ 190938 w 4668720"/>
              <a:gd name="connsiteY562" fmla="*/ 1555259 h 4352231"/>
              <a:gd name="connsiteX563" fmla="*/ 212153 w 4668720"/>
              <a:gd name="connsiteY563" fmla="*/ 1491595 h 4352231"/>
              <a:gd name="connsiteX564" fmla="*/ 241854 w 4668720"/>
              <a:gd name="connsiteY564" fmla="*/ 1427931 h 4352231"/>
              <a:gd name="connsiteX565" fmla="*/ 267313 w 4668720"/>
              <a:gd name="connsiteY565" fmla="*/ 1364267 h 4352231"/>
              <a:gd name="connsiteX566" fmla="*/ 274271 w 4668720"/>
              <a:gd name="connsiteY566" fmla="*/ 1352087 h 4352231"/>
              <a:gd name="connsiteX567" fmla="*/ 284150 w 4668720"/>
              <a:gd name="connsiteY567" fmla="*/ 1304470 h 4352231"/>
              <a:gd name="connsiteX568" fmla="*/ 310789 w 4668720"/>
              <a:gd name="connsiteY568" fmla="*/ 1207095 h 4352231"/>
              <a:gd name="connsiteX569" fmla="*/ 493149 w 4668720"/>
              <a:gd name="connsiteY569" fmla="*/ 799551 h 4352231"/>
              <a:gd name="connsiteX570" fmla="*/ 552522 w 4668720"/>
              <a:gd name="connsiteY570" fmla="*/ 710403 h 4352231"/>
              <a:gd name="connsiteX571" fmla="*/ 611895 w 4668720"/>
              <a:gd name="connsiteY571" fmla="*/ 629742 h 4352231"/>
              <a:gd name="connsiteX572" fmla="*/ 717919 w 4668720"/>
              <a:gd name="connsiteY572" fmla="*/ 506631 h 4352231"/>
              <a:gd name="connsiteX573" fmla="*/ 764569 w 4668720"/>
              <a:gd name="connsiteY573" fmla="*/ 459932 h 4352231"/>
              <a:gd name="connsiteX574" fmla="*/ 819701 w 4668720"/>
              <a:gd name="connsiteY574" fmla="*/ 417480 h 4352231"/>
              <a:gd name="connsiteX575" fmla="*/ 849388 w 4668720"/>
              <a:gd name="connsiteY575" fmla="*/ 396254 h 4352231"/>
              <a:gd name="connsiteX576" fmla="*/ 879074 w 4668720"/>
              <a:gd name="connsiteY576" fmla="*/ 375028 h 4352231"/>
              <a:gd name="connsiteX577" fmla="*/ 942688 w 4668720"/>
              <a:gd name="connsiteY577" fmla="*/ 328330 h 4352231"/>
              <a:gd name="connsiteX578" fmla="*/ 1243795 w 4668720"/>
              <a:gd name="connsiteY578" fmla="*/ 175502 h 4352231"/>
              <a:gd name="connsiteX579" fmla="*/ 1328614 w 4668720"/>
              <a:gd name="connsiteY579" fmla="*/ 145785 h 4352231"/>
              <a:gd name="connsiteX580" fmla="*/ 1371023 w 4668720"/>
              <a:gd name="connsiteY580" fmla="*/ 128803 h 4352231"/>
              <a:gd name="connsiteX581" fmla="*/ 1413433 w 4668720"/>
              <a:gd name="connsiteY581" fmla="*/ 116068 h 4352231"/>
              <a:gd name="connsiteX582" fmla="*/ 1498252 w 4668720"/>
              <a:gd name="connsiteY582" fmla="*/ 94841 h 4352231"/>
              <a:gd name="connsiteX583" fmla="*/ 1587311 w 4668720"/>
              <a:gd name="connsiteY583" fmla="*/ 77860 h 4352231"/>
              <a:gd name="connsiteX584" fmla="*/ 1672130 w 4668720"/>
              <a:gd name="connsiteY584" fmla="*/ 60880 h 4352231"/>
              <a:gd name="connsiteX585" fmla="*/ 1756949 w 4668720"/>
              <a:gd name="connsiteY585" fmla="*/ 52389 h 4352231"/>
              <a:gd name="connsiteX586" fmla="*/ 1837527 w 4668720"/>
              <a:gd name="connsiteY586" fmla="*/ 43899 h 4352231"/>
              <a:gd name="connsiteX587" fmla="*/ 1918105 w 4668720"/>
              <a:gd name="connsiteY587" fmla="*/ 39654 h 4352231"/>
              <a:gd name="connsiteX588" fmla="*/ 1985960 w 4668720"/>
              <a:gd name="connsiteY588" fmla="*/ 35408 h 4352231"/>
              <a:gd name="connsiteX589" fmla="*/ 2032610 w 4668720"/>
              <a:gd name="connsiteY589" fmla="*/ 31163 h 4352231"/>
              <a:gd name="connsiteX590" fmla="*/ 2079261 w 4668720"/>
              <a:gd name="connsiteY590" fmla="*/ 31163 h 4352231"/>
              <a:gd name="connsiteX591" fmla="*/ 2164079 w 4668720"/>
              <a:gd name="connsiteY591" fmla="*/ 22672 h 4352231"/>
              <a:gd name="connsiteX592" fmla="*/ 2053815 w 4668720"/>
              <a:gd name="connsiteY592" fmla="*/ 18428 h 4352231"/>
              <a:gd name="connsiteX593" fmla="*/ 1960514 w 4668720"/>
              <a:gd name="connsiteY593" fmla="*/ 18428 h 4352231"/>
              <a:gd name="connsiteX594" fmla="*/ 1875695 w 4668720"/>
              <a:gd name="connsiteY594" fmla="*/ 22672 h 4352231"/>
              <a:gd name="connsiteX595" fmla="*/ 1790876 w 4668720"/>
              <a:gd name="connsiteY595" fmla="*/ 26918 h 4352231"/>
              <a:gd name="connsiteX596" fmla="*/ 1625480 w 4668720"/>
              <a:gd name="connsiteY596" fmla="*/ 43899 h 4352231"/>
              <a:gd name="connsiteX597" fmla="*/ 1527938 w 4668720"/>
              <a:gd name="connsiteY597" fmla="*/ 60880 h 4352231"/>
              <a:gd name="connsiteX598" fmla="*/ 1477047 w 4668720"/>
              <a:gd name="connsiteY598" fmla="*/ 69370 h 4352231"/>
              <a:gd name="connsiteX599" fmla="*/ 1421915 w 4668720"/>
              <a:gd name="connsiteY599" fmla="*/ 82106 h 4352231"/>
              <a:gd name="connsiteX600" fmla="*/ 1867213 w 4668720"/>
              <a:gd name="connsiteY600" fmla="*/ 1446 h 4352231"/>
              <a:gd name="connsiteX601" fmla="*/ 1992901 w 4668720"/>
              <a:gd name="connsiteY601" fmla="*/ 560 h 435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</a:cxnLst>
            <a:rect l="l" t="t" r="r" b="b"/>
            <a:pathLst>
              <a:path w="4668720" h="4352231">
                <a:moveTo>
                  <a:pt x="1917729" y="4341947"/>
                </a:moveTo>
                <a:lnTo>
                  <a:pt x="1998481" y="4352231"/>
                </a:lnTo>
                <a:cubicBezTo>
                  <a:pt x="1970902" y="4350109"/>
                  <a:pt x="1947565" y="4346926"/>
                  <a:pt x="1927940" y="4343743"/>
                </a:cubicBezTo>
                <a:close/>
                <a:moveTo>
                  <a:pt x="3040096" y="4053684"/>
                </a:moveTo>
                <a:lnTo>
                  <a:pt x="2968559" y="4072046"/>
                </a:lnTo>
                <a:lnTo>
                  <a:pt x="2910976" y="4097885"/>
                </a:lnTo>
                <a:lnTo>
                  <a:pt x="3010226" y="4067771"/>
                </a:lnTo>
                <a:lnTo>
                  <a:pt x="3029231" y="4059899"/>
                </a:lnTo>
                <a:close/>
                <a:moveTo>
                  <a:pt x="1048712" y="3762731"/>
                </a:moveTo>
                <a:lnTo>
                  <a:pt x="1055440" y="3763141"/>
                </a:lnTo>
                <a:lnTo>
                  <a:pt x="1060938" y="3770318"/>
                </a:lnTo>
                <a:lnTo>
                  <a:pt x="1062495" y="3772775"/>
                </a:lnTo>
                <a:close/>
                <a:moveTo>
                  <a:pt x="1019025" y="3699053"/>
                </a:moveTo>
                <a:lnTo>
                  <a:pt x="1050582" y="3730114"/>
                </a:lnTo>
                <a:lnTo>
                  <a:pt x="1052953" y="3733015"/>
                </a:lnTo>
                <a:cubicBezTo>
                  <a:pt x="1065676" y="3752119"/>
                  <a:pt x="1068856" y="3761670"/>
                  <a:pt x="1060706" y="3763461"/>
                </a:cubicBezTo>
                <a:lnTo>
                  <a:pt x="1055440" y="3763141"/>
                </a:lnTo>
                <a:lnTo>
                  <a:pt x="1046592" y="3751588"/>
                </a:lnTo>
                <a:cubicBezTo>
                  <a:pt x="1025387" y="3724525"/>
                  <a:pt x="999941" y="3692685"/>
                  <a:pt x="1019025" y="3699053"/>
                </a:cubicBezTo>
                <a:close/>
                <a:moveTo>
                  <a:pt x="790005" y="3497324"/>
                </a:moveTo>
                <a:lnTo>
                  <a:pt x="815460" y="3529243"/>
                </a:lnTo>
                <a:cubicBezTo>
                  <a:pt x="832424" y="3546224"/>
                  <a:pt x="845147" y="3563205"/>
                  <a:pt x="862111" y="3580186"/>
                </a:cubicBezTo>
                <a:cubicBezTo>
                  <a:pt x="874833" y="3597167"/>
                  <a:pt x="891797" y="3614148"/>
                  <a:pt x="908761" y="3635374"/>
                </a:cubicBezTo>
                <a:cubicBezTo>
                  <a:pt x="925725" y="3652355"/>
                  <a:pt x="946929" y="3673581"/>
                  <a:pt x="968134" y="3694808"/>
                </a:cubicBezTo>
                <a:cubicBezTo>
                  <a:pt x="980857" y="3707543"/>
                  <a:pt x="993580" y="3720279"/>
                  <a:pt x="1006303" y="3733015"/>
                </a:cubicBezTo>
                <a:cubicBezTo>
                  <a:pt x="1019025" y="3745751"/>
                  <a:pt x="1035989" y="3758486"/>
                  <a:pt x="1048712" y="3775467"/>
                </a:cubicBezTo>
                <a:cubicBezTo>
                  <a:pt x="1066736" y="3788203"/>
                  <a:pt x="1071507" y="3788999"/>
                  <a:pt x="1069121" y="3783228"/>
                </a:cubicBezTo>
                <a:lnTo>
                  <a:pt x="1062495" y="3772775"/>
                </a:lnTo>
                <a:lnTo>
                  <a:pt x="1234319" y="3897982"/>
                </a:lnTo>
                <a:lnTo>
                  <a:pt x="1261036" y="3913115"/>
                </a:lnTo>
                <a:lnTo>
                  <a:pt x="1328614" y="3962258"/>
                </a:lnTo>
                <a:cubicBezTo>
                  <a:pt x="1354060" y="3979239"/>
                  <a:pt x="1375264" y="3991975"/>
                  <a:pt x="1400710" y="4008956"/>
                </a:cubicBezTo>
                <a:cubicBezTo>
                  <a:pt x="1426156" y="4021691"/>
                  <a:pt x="1447360" y="4038672"/>
                  <a:pt x="1472806" y="4051408"/>
                </a:cubicBezTo>
                <a:cubicBezTo>
                  <a:pt x="1494011" y="4064144"/>
                  <a:pt x="1519456" y="4072634"/>
                  <a:pt x="1540661" y="4085370"/>
                </a:cubicBezTo>
                <a:cubicBezTo>
                  <a:pt x="1566107" y="4098106"/>
                  <a:pt x="1587311" y="4106596"/>
                  <a:pt x="1608516" y="4115087"/>
                </a:cubicBezTo>
                <a:cubicBezTo>
                  <a:pt x="1621239" y="4123577"/>
                  <a:pt x="1629721" y="4127822"/>
                  <a:pt x="1642443" y="4132068"/>
                </a:cubicBezTo>
                <a:cubicBezTo>
                  <a:pt x="1650925" y="4136313"/>
                  <a:pt x="1663648" y="4140558"/>
                  <a:pt x="1672130" y="4144803"/>
                </a:cubicBezTo>
                <a:lnTo>
                  <a:pt x="1703025" y="4157174"/>
                </a:lnTo>
                <a:lnTo>
                  <a:pt x="1819212" y="4175166"/>
                </a:lnTo>
                <a:cubicBezTo>
                  <a:pt x="1867742" y="4181400"/>
                  <a:pt x="1918924" y="4186705"/>
                  <a:pt x="1973023" y="4190949"/>
                </a:cubicBezTo>
                <a:lnTo>
                  <a:pt x="1991084" y="4191188"/>
                </a:lnTo>
                <a:lnTo>
                  <a:pt x="1858731" y="4166030"/>
                </a:lnTo>
                <a:cubicBezTo>
                  <a:pt x="1712419" y="4129945"/>
                  <a:pt x="1569287" y="4077941"/>
                  <a:pt x="1433047" y="4010548"/>
                </a:cubicBezTo>
                <a:lnTo>
                  <a:pt x="1261036" y="3913115"/>
                </a:lnTo>
                <a:lnTo>
                  <a:pt x="1254000" y="3907999"/>
                </a:lnTo>
                <a:cubicBezTo>
                  <a:pt x="1203374" y="3869526"/>
                  <a:pt x="1151157" y="3826278"/>
                  <a:pt x="1098411" y="3777192"/>
                </a:cubicBezTo>
                <a:lnTo>
                  <a:pt x="1050582" y="3730114"/>
                </a:lnTo>
                <a:lnTo>
                  <a:pt x="1014784" y="3686317"/>
                </a:lnTo>
                <a:cubicBezTo>
                  <a:pt x="1006303" y="3677827"/>
                  <a:pt x="997821" y="3665091"/>
                  <a:pt x="985098" y="3656600"/>
                </a:cubicBezTo>
                <a:lnTo>
                  <a:pt x="980683" y="3650707"/>
                </a:lnTo>
                <a:lnTo>
                  <a:pt x="888647" y="3583365"/>
                </a:lnTo>
                <a:close/>
                <a:moveTo>
                  <a:pt x="4327526" y="3240981"/>
                </a:moveTo>
                <a:cubicBezTo>
                  <a:pt x="4327526" y="3240981"/>
                  <a:pt x="4323276" y="3249474"/>
                  <a:pt x="4314777" y="3262212"/>
                </a:cubicBezTo>
                <a:cubicBezTo>
                  <a:pt x="4310527" y="3274951"/>
                  <a:pt x="4297777" y="3291936"/>
                  <a:pt x="4285027" y="3313167"/>
                </a:cubicBezTo>
                <a:cubicBezTo>
                  <a:pt x="4259528" y="3359876"/>
                  <a:pt x="4221279" y="3415077"/>
                  <a:pt x="4183030" y="3470278"/>
                </a:cubicBezTo>
                <a:cubicBezTo>
                  <a:pt x="4144782" y="3525480"/>
                  <a:pt x="4102283" y="3580681"/>
                  <a:pt x="4068284" y="3618897"/>
                </a:cubicBezTo>
                <a:cubicBezTo>
                  <a:pt x="4051284" y="3640128"/>
                  <a:pt x="4038535" y="3657113"/>
                  <a:pt x="4025785" y="3665606"/>
                </a:cubicBezTo>
                <a:cubicBezTo>
                  <a:pt x="4017285" y="3678344"/>
                  <a:pt x="4013035" y="3682591"/>
                  <a:pt x="4013035" y="3682591"/>
                </a:cubicBezTo>
                <a:cubicBezTo>
                  <a:pt x="4013035" y="3682591"/>
                  <a:pt x="3987536" y="3703822"/>
                  <a:pt x="3966287" y="3725053"/>
                </a:cubicBezTo>
                <a:cubicBezTo>
                  <a:pt x="3953537" y="3733546"/>
                  <a:pt x="3940788" y="3742038"/>
                  <a:pt x="3932288" y="3750531"/>
                </a:cubicBezTo>
                <a:cubicBezTo>
                  <a:pt x="3923788" y="3759023"/>
                  <a:pt x="3919538" y="3763269"/>
                  <a:pt x="3919538" y="3763269"/>
                </a:cubicBezTo>
                <a:cubicBezTo>
                  <a:pt x="3945037" y="3733546"/>
                  <a:pt x="3979036" y="3699576"/>
                  <a:pt x="4013035" y="3661359"/>
                </a:cubicBezTo>
                <a:cubicBezTo>
                  <a:pt x="4030035" y="3640128"/>
                  <a:pt x="4047034" y="3623143"/>
                  <a:pt x="4068284" y="3601912"/>
                </a:cubicBezTo>
                <a:cubicBezTo>
                  <a:pt x="4076784" y="3589173"/>
                  <a:pt x="4085283" y="3580681"/>
                  <a:pt x="4093783" y="3567942"/>
                </a:cubicBezTo>
                <a:cubicBezTo>
                  <a:pt x="4102283" y="3555203"/>
                  <a:pt x="4110783" y="3546711"/>
                  <a:pt x="4123532" y="3533972"/>
                </a:cubicBezTo>
                <a:cubicBezTo>
                  <a:pt x="4140532" y="3508495"/>
                  <a:pt x="4157531" y="3487263"/>
                  <a:pt x="4174531" y="3461786"/>
                </a:cubicBezTo>
                <a:cubicBezTo>
                  <a:pt x="4195780" y="3440555"/>
                  <a:pt x="4212780" y="3415077"/>
                  <a:pt x="4229779" y="3389600"/>
                </a:cubicBezTo>
                <a:cubicBezTo>
                  <a:pt x="4238279" y="3376861"/>
                  <a:pt x="4246779" y="3364122"/>
                  <a:pt x="4255278" y="3351384"/>
                </a:cubicBezTo>
                <a:cubicBezTo>
                  <a:pt x="4263778" y="3338645"/>
                  <a:pt x="4272278" y="3325906"/>
                  <a:pt x="4280778" y="3313167"/>
                </a:cubicBezTo>
                <a:cubicBezTo>
                  <a:pt x="4293527" y="3287690"/>
                  <a:pt x="4310527" y="3266459"/>
                  <a:pt x="4327526" y="3240981"/>
                </a:cubicBezTo>
                <a:close/>
                <a:moveTo>
                  <a:pt x="4215197" y="3029469"/>
                </a:moveTo>
                <a:lnTo>
                  <a:pt x="4213088" y="3034251"/>
                </a:lnTo>
                <a:lnTo>
                  <a:pt x="4214951" y="3030142"/>
                </a:lnTo>
                <a:close/>
                <a:moveTo>
                  <a:pt x="4525914" y="2803480"/>
                </a:moveTo>
                <a:lnTo>
                  <a:pt x="4523054" y="2813370"/>
                </a:lnTo>
                <a:cubicBezTo>
                  <a:pt x="4519874" y="2822924"/>
                  <a:pt x="4517753" y="2828231"/>
                  <a:pt x="4517753" y="2828231"/>
                </a:cubicBezTo>
                <a:close/>
                <a:moveTo>
                  <a:pt x="241854" y="2667257"/>
                </a:moveTo>
                <a:cubicBezTo>
                  <a:pt x="241854" y="2688478"/>
                  <a:pt x="246097" y="2713944"/>
                  <a:pt x="250340" y="2739409"/>
                </a:cubicBezTo>
                <a:cubicBezTo>
                  <a:pt x="250340" y="2752142"/>
                  <a:pt x="250340" y="2760631"/>
                  <a:pt x="254584" y="2773364"/>
                </a:cubicBezTo>
                <a:lnTo>
                  <a:pt x="255241" y="2778626"/>
                </a:lnTo>
                <a:lnTo>
                  <a:pt x="240993" y="2742725"/>
                </a:lnTo>
                <a:lnTo>
                  <a:pt x="238075" y="2733809"/>
                </a:lnTo>
                <a:lnTo>
                  <a:pt x="240064" y="2707536"/>
                </a:lnTo>
                <a:cubicBezTo>
                  <a:pt x="240727" y="2696038"/>
                  <a:pt x="241324" y="2682642"/>
                  <a:pt x="241854" y="2667257"/>
                </a:cubicBezTo>
                <a:close/>
                <a:moveTo>
                  <a:pt x="210692" y="2650140"/>
                </a:moveTo>
                <a:lnTo>
                  <a:pt x="238075" y="2733809"/>
                </a:lnTo>
                <a:lnTo>
                  <a:pt x="237877" y="2736425"/>
                </a:lnTo>
                <a:cubicBezTo>
                  <a:pt x="233103" y="2783178"/>
                  <a:pt x="225943" y="2764875"/>
                  <a:pt x="216396" y="2701211"/>
                </a:cubicBezTo>
                <a:cubicBezTo>
                  <a:pt x="214274" y="2690600"/>
                  <a:pt x="213214" y="2678929"/>
                  <a:pt x="212153" y="2665665"/>
                </a:cubicBezTo>
                <a:close/>
                <a:moveTo>
                  <a:pt x="142673" y="2075712"/>
                </a:moveTo>
                <a:cubicBezTo>
                  <a:pt x="144264" y="2073059"/>
                  <a:pt x="146385" y="2079426"/>
                  <a:pt x="148507" y="2094281"/>
                </a:cubicBezTo>
                <a:cubicBezTo>
                  <a:pt x="148507" y="2107014"/>
                  <a:pt x="148507" y="2128235"/>
                  <a:pt x="152750" y="2157945"/>
                </a:cubicBezTo>
                <a:cubicBezTo>
                  <a:pt x="152750" y="2170678"/>
                  <a:pt x="152750" y="2187655"/>
                  <a:pt x="152750" y="2204632"/>
                </a:cubicBezTo>
                <a:cubicBezTo>
                  <a:pt x="156993" y="2221609"/>
                  <a:pt x="161236" y="2238586"/>
                  <a:pt x="161236" y="2255563"/>
                </a:cubicBezTo>
                <a:cubicBezTo>
                  <a:pt x="165479" y="2276784"/>
                  <a:pt x="165479" y="2298006"/>
                  <a:pt x="169722" y="2319227"/>
                </a:cubicBezTo>
                <a:cubicBezTo>
                  <a:pt x="173965" y="2340448"/>
                  <a:pt x="178208" y="2361670"/>
                  <a:pt x="182451" y="2382891"/>
                </a:cubicBezTo>
                <a:cubicBezTo>
                  <a:pt x="186695" y="2408357"/>
                  <a:pt x="190938" y="2429578"/>
                  <a:pt x="195181" y="2455044"/>
                </a:cubicBezTo>
                <a:lnTo>
                  <a:pt x="208681" y="2503660"/>
                </a:lnTo>
                <a:lnTo>
                  <a:pt x="207910" y="2514463"/>
                </a:lnTo>
                <a:cubicBezTo>
                  <a:pt x="207910" y="2535685"/>
                  <a:pt x="207910" y="2552662"/>
                  <a:pt x="207910" y="2573883"/>
                </a:cubicBezTo>
                <a:cubicBezTo>
                  <a:pt x="207910" y="2590860"/>
                  <a:pt x="207910" y="2607837"/>
                  <a:pt x="207910" y="2620570"/>
                </a:cubicBezTo>
                <a:lnTo>
                  <a:pt x="210692" y="2650140"/>
                </a:lnTo>
                <a:lnTo>
                  <a:pt x="201015" y="2620570"/>
                </a:lnTo>
                <a:cubicBezTo>
                  <a:pt x="177148" y="2538868"/>
                  <a:pt x="159115" y="2457166"/>
                  <a:pt x="148507" y="2378647"/>
                </a:cubicBezTo>
                <a:cubicBezTo>
                  <a:pt x="148507" y="2361670"/>
                  <a:pt x="144264" y="2344693"/>
                  <a:pt x="144264" y="2327716"/>
                </a:cubicBezTo>
                <a:cubicBezTo>
                  <a:pt x="144264" y="2314983"/>
                  <a:pt x="140021" y="2298006"/>
                  <a:pt x="140021" y="2285273"/>
                </a:cubicBezTo>
                <a:cubicBezTo>
                  <a:pt x="140021" y="2255563"/>
                  <a:pt x="135778" y="2234342"/>
                  <a:pt x="135778" y="2208876"/>
                </a:cubicBezTo>
                <a:cubicBezTo>
                  <a:pt x="135778" y="2166433"/>
                  <a:pt x="135778" y="2132479"/>
                  <a:pt x="140021" y="2111258"/>
                </a:cubicBezTo>
                <a:cubicBezTo>
                  <a:pt x="140021" y="2090037"/>
                  <a:pt x="141082" y="2078365"/>
                  <a:pt x="142673" y="2075712"/>
                </a:cubicBezTo>
                <a:close/>
                <a:moveTo>
                  <a:pt x="326002" y="1555889"/>
                </a:moveTo>
                <a:lnTo>
                  <a:pt x="305500" y="1589213"/>
                </a:lnTo>
                <a:lnTo>
                  <a:pt x="290596" y="1616900"/>
                </a:lnTo>
                <a:lnTo>
                  <a:pt x="284283" y="1661336"/>
                </a:lnTo>
                <a:cubicBezTo>
                  <a:pt x="275801" y="1739873"/>
                  <a:pt x="272620" y="1816287"/>
                  <a:pt x="272620" y="1890579"/>
                </a:cubicBezTo>
                <a:lnTo>
                  <a:pt x="280321" y="2065742"/>
                </a:lnTo>
                <a:lnTo>
                  <a:pt x="284285" y="2022128"/>
                </a:lnTo>
                <a:cubicBezTo>
                  <a:pt x="288528" y="1966953"/>
                  <a:pt x="297014" y="1920266"/>
                  <a:pt x="305500" y="1877823"/>
                </a:cubicBezTo>
                <a:lnTo>
                  <a:pt x="306930" y="1872459"/>
                </a:lnTo>
                <a:lnTo>
                  <a:pt x="306548" y="1822655"/>
                </a:lnTo>
                <a:cubicBezTo>
                  <a:pt x="306548" y="1797184"/>
                  <a:pt x="306548" y="1771712"/>
                  <a:pt x="310789" y="1746241"/>
                </a:cubicBezTo>
                <a:cubicBezTo>
                  <a:pt x="310789" y="1720769"/>
                  <a:pt x="310789" y="1695298"/>
                  <a:pt x="315029" y="1669826"/>
                </a:cubicBezTo>
                <a:cubicBezTo>
                  <a:pt x="316620" y="1644355"/>
                  <a:pt x="318807" y="1619281"/>
                  <a:pt x="321316" y="1595162"/>
                </a:cubicBezTo>
                <a:close/>
                <a:moveTo>
                  <a:pt x="461121" y="1357928"/>
                </a:moveTo>
                <a:lnTo>
                  <a:pt x="445521" y="1377000"/>
                </a:lnTo>
                <a:lnTo>
                  <a:pt x="379920" y="1469639"/>
                </a:lnTo>
                <a:lnTo>
                  <a:pt x="357439" y="1593412"/>
                </a:lnTo>
                <a:cubicBezTo>
                  <a:pt x="353198" y="1614638"/>
                  <a:pt x="348957" y="1640110"/>
                  <a:pt x="344716" y="1661336"/>
                </a:cubicBezTo>
                <a:cubicBezTo>
                  <a:pt x="344716" y="1682562"/>
                  <a:pt x="344716" y="1703788"/>
                  <a:pt x="340475" y="1729260"/>
                </a:cubicBezTo>
                <a:cubicBezTo>
                  <a:pt x="340475" y="1729260"/>
                  <a:pt x="340475" y="1733505"/>
                  <a:pt x="340475" y="1741996"/>
                </a:cubicBezTo>
                <a:lnTo>
                  <a:pt x="337546" y="1752888"/>
                </a:lnTo>
                <a:lnTo>
                  <a:pt x="339248" y="1748460"/>
                </a:lnTo>
                <a:lnTo>
                  <a:pt x="366953" y="1628125"/>
                </a:lnTo>
                <a:cubicBezTo>
                  <a:pt x="388248" y="1551404"/>
                  <a:pt x="412317" y="1478146"/>
                  <a:pt x="438995" y="1408272"/>
                </a:cubicBezTo>
                <a:close/>
                <a:moveTo>
                  <a:pt x="263526" y="1020068"/>
                </a:moveTo>
                <a:cubicBezTo>
                  <a:pt x="238032" y="1096407"/>
                  <a:pt x="212539" y="1172746"/>
                  <a:pt x="187045" y="1266050"/>
                </a:cubicBezTo>
                <a:cubicBezTo>
                  <a:pt x="165801" y="1355112"/>
                  <a:pt x="136059" y="1465379"/>
                  <a:pt x="119063" y="1601093"/>
                </a:cubicBezTo>
                <a:cubicBezTo>
                  <a:pt x="119063" y="1601093"/>
                  <a:pt x="119063" y="1562924"/>
                  <a:pt x="123312" y="1524754"/>
                </a:cubicBezTo>
                <a:cubicBezTo>
                  <a:pt x="123312" y="1507790"/>
                  <a:pt x="127561" y="1486585"/>
                  <a:pt x="127561" y="1473861"/>
                </a:cubicBezTo>
                <a:cubicBezTo>
                  <a:pt x="127561" y="1456897"/>
                  <a:pt x="131810" y="1448415"/>
                  <a:pt x="131810" y="1448415"/>
                </a:cubicBezTo>
                <a:cubicBezTo>
                  <a:pt x="136059" y="1397522"/>
                  <a:pt x="153054" y="1342389"/>
                  <a:pt x="170050" y="1274532"/>
                </a:cubicBezTo>
                <a:cubicBezTo>
                  <a:pt x="182797" y="1240603"/>
                  <a:pt x="195543" y="1202434"/>
                  <a:pt x="208290" y="1160023"/>
                </a:cubicBezTo>
                <a:cubicBezTo>
                  <a:pt x="216788" y="1138818"/>
                  <a:pt x="225286" y="1117612"/>
                  <a:pt x="233783" y="1092166"/>
                </a:cubicBezTo>
                <a:cubicBezTo>
                  <a:pt x="238032" y="1083684"/>
                  <a:pt x="242281" y="1070961"/>
                  <a:pt x="246530" y="1058238"/>
                </a:cubicBezTo>
                <a:cubicBezTo>
                  <a:pt x="255028" y="1045514"/>
                  <a:pt x="259277" y="1032791"/>
                  <a:pt x="263526" y="1020068"/>
                </a:cubicBezTo>
                <a:close/>
                <a:moveTo>
                  <a:pt x="3542141" y="642235"/>
                </a:moveTo>
                <a:lnTo>
                  <a:pt x="3555107" y="655214"/>
                </a:lnTo>
                <a:cubicBezTo>
                  <a:pt x="3576312" y="672195"/>
                  <a:pt x="3593276" y="693421"/>
                  <a:pt x="3610240" y="710403"/>
                </a:cubicBezTo>
                <a:cubicBezTo>
                  <a:pt x="3627203" y="731629"/>
                  <a:pt x="3644167" y="748609"/>
                  <a:pt x="3661131" y="769835"/>
                </a:cubicBezTo>
                <a:cubicBezTo>
                  <a:pt x="3678095" y="786816"/>
                  <a:pt x="3695058" y="808042"/>
                  <a:pt x="3707781" y="825023"/>
                </a:cubicBezTo>
                <a:cubicBezTo>
                  <a:pt x="3733227" y="854740"/>
                  <a:pt x="3733227" y="854740"/>
                  <a:pt x="3733227" y="854740"/>
                </a:cubicBezTo>
                <a:cubicBezTo>
                  <a:pt x="3754432" y="888702"/>
                  <a:pt x="3754432" y="888702"/>
                  <a:pt x="3754432" y="888702"/>
                </a:cubicBezTo>
                <a:cubicBezTo>
                  <a:pt x="3771395" y="905683"/>
                  <a:pt x="3788359" y="926909"/>
                  <a:pt x="3801082" y="948135"/>
                </a:cubicBezTo>
                <a:cubicBezTo>
                  <a:pt x="3818046" y="965116"/>
                  <a:pt x="3830769" y="986342"/>
                  <a:pt x="3843491" y="1007568"/>
                </a:cubicBezTo>
                <a:cubicBezTo>
                  <a:pt x="3898624" y="1090351"/>
                  <a:pt x="3948455" y="1173133"/>
                  <a:pt x="3993515" y="1255385"/>
                </a:cubicBezTo>
                <a:lnTo>
                  <a:pt x="4011139" y="1290901"/>
                </a:lnTo>
                <a:lnTo>
                  <a:pt x="4060096" y="1362282"/>
                </a:lnTo>
                <a:lnTo>
                  <a:pt x="4062492" y="1366520"/>
                </a:lnTo>
                <a:lnTo>
                  <a:pt x="4047056" y="1325962"/>
                </a:lnTo>
                <a:cubicBezTo>
                  <a:pt x="4038575" y="1308981"/>
                  <a:pt x="4030093" y="1292000"/>
                  <a:pt x="4025852" y="1275019"/>
                </a:cubicBezTo>
                <a:cubicBezTo>
                  <a:pt x="4017370" y="1258038"/>
                  <a:pt x="4008888" y="1241057"/>
                  <a:pt x="4000406" y="1224076"/>
                </a:cubicBezTo>
                <a:cubicBezTo>
                  <a:pt x="3970720" y="1156152"/>
                  <a:pt x="3932551" y="1088228"/>
                  <a:pt x="3902864" y="1037285"/>
                </a:cubicBezTo>
                <a:cubicBezTo>
                  <a:pt x="3873178" y="990587"/>
                  <a:pt x="3856214" y="956625"/>
                  <a:pt x="3856214" y="956625"/>
                </a:cubicBezTo>
                <a:cubicBezTo>
                  <a:pt x="3868937" y="982097"/>
                  <a:pt x="3885901" y="1003323"/>
                  <a:pt x="3902864" y="1028795"/>
                </a:cubicBezTo>
                <a:cubicBezTo>
                  <a:pt x="3919828" y="1050021"/>
                  <a:pt x="3932551" y="1075492"/>
                  <a:pt x="3949515" y="1096719"/>
                </a:cubicBezTo>
                <a:cubicBezTo>
                  <a:pt x="3979201" y="1147661"/>
                  <a:pt x="4004647" y="1198604"/>
                  <a:pt x="4034334" y="1249547"/>
                </a:cubicBezTo>
                <a:cubicBezTo>
                  <a:pt x="4047056" y="1275019"/>
                  <a:pt x="4059779" y="1300490"/>
                  <a:pt x="4072502" y="1325962"/>
                </a:cubicBezTo>
                <a:cubicBezTo>
                  <a:pt x="4089466" y="1364169"/>
                  <a:pt x="4089466" y="1364169"/>
                  <a:pt x="4089466" y="1364169"/>
                </a:cubicBezTo>
                <a:cubicBezTo>
                  <a:pt x="4097948" y="1376905"/>
                  <a:pt x="4102189" y="1393886"/>
                  <a:pt x="4106430" y="1406621"/>
                </a:cubicBezTo>
                <a:cubicBezTo>
                  <a:pt x="4119152" y="1432093"/>
                  <a:pt x="4127634" y="1461809"/>
                  <a:pt x="4140357" y="1487281"/>
                </a:cubicBezTo>
                <a:lnTo>
                  <a:pt x="4155955" y="1531891"/>
                </a:lnTo>
                <a:lnTo>
                  <a:pt x="4158995" y="1537270"/>
                </a:lnTo>
                <a:cubicBezTo>
                  <a:pt x="4278700" y="1773767"/>
                  <a:pt x="4348163" y="2021412"/>
                  <a:pt x="4348163" y="2261360"/>
                </a:cubicBezTo>
                <a:cubicBezTo>
                  <a:pt x="4348163" y="2473172"/>
                  <a:pt x="4323109" y="2669307"/>
                  <a:pt x="4274566" y="2848729"/>
                </a:cubicBezTo>
                <a:lnTo>
                  <a:pt x="4222261" y="3010165"/>
                </a:lnTo>
                <a:lnTo>
                  <a:pt x="4252276" y="2928147"/>
                </a:lnTo>
                <a:cubicBezTo>
                  <a:pt x="4263215" y="2894590"/>
                  <a:pt x="4272762" y="2861432"/>
                  <a:pt x="4281248" y="2828539"/>
                </a:cubicBezTo>
                <a:cubicBezTo>
                  <a:pt x="4289735" y="2798829"/>
                  <a:pt x="4298221" y="2764875"/>
                  <a:pt x="4306707" y="2730921"/>
                </a:cubicBezTo>
                <a:cubicBezTo>
                  <a:pt x="4310950" y="2701211"/>
                  <a:pt x="4319436" y="2667257"/>
                  <a:pt x="4323679" y="2633303"/>
                </a:cubicBezTo>
                <a:cubicBezTo>
                  <a:pt x="4332165" y="2603593"/>
                  <a:pt x="4336408" y="2569639"/>
                  <a:pt x="4340651" y="2535685"/>
                </a:cubicBezTo>
                <a:cubicBezTo>
                  <a:pt x="4344894" y="2501730"/>
                  <a:pt x="4349137" y="2467776"/>
                  <a:pt x="4353380" y="2433822"/>
                </a:cubicBezTo>
                <a:cubicBezTo>
                  <a:pt x="4353380" y="2433822"/>
                  <a:pt x="4361867" y="2408357"/>
                  <a:pt x="4366110" y="2365914"/>
                </a:cubicBezTo>
                <a:cubicBezTo>
                  <a:pt x="4368231" y="2344692"/>
                  <a:pt x="4371413" y="2320288"/>
                  <a:pt x="4374065" y="2294822"/>
                </a:cubicBezTo>
                <a:lnTo>
                  <a:pt x="4377535" y="2238522"/>
                </a:lnTo>
                <a:lnTo>
                  <a:pt x="4360776" y="2020940"/>
                </a:lnTo>
                <a:cubicBezTo>
                  <a:pt x="4348045" y="1922746"/>
                  <a:pt x="4330009" y="1824021"/>
                  <a:pt x="4306667" y="1728480"/>
                </a:cubicBezTo>
                <a:cubicBezTo>
                  <a:pt x="4255741" y="1533153"/>
                  <a:pt x="4183595" y="1354811"/>
                  <a:pt x="4111450" y="1210439"/>
                </a:cubicBezTo>
                <a:cubicBezTo>
                  <a:pt x="4085987" y="1159484"/>
                  <a:pt x="4069011" y="1125514"/>
                  <a:pt x="4060523" y="1104283"/>
                </a:cubicBezTo>
                <a:cubicBezTo>
                  <a:pt x="4056280" y="1093667"/>
                  <a:pt x="4054158" y="1087298"/>
                  <a:pt x="4054688" y="1085175"/>
                </a:cubicBezTo>
                <a:cubicBezTo>
                  <a:pt x="4055219" y="1083051"/>
                  <a:pt x="4058401" y="1085175"/>
                  <a:pt x="4064767" y="1091544"/>
                </a:cubicBezTo>
                <a:cubicBezTo>
                  <a:pt x="4085987" y="1117021"/>
                  <a:pt x="4153888" y="1214685"/>
                  <a:pt x="4238765" y="1422751"/>
                </a:cubicBezTo>
                <a:cubicBezTo>
                  <a:pt x="4285448" y="1550138"/>
                  <a:pt x="4323643" y="1686018"/>
                  <a:pt x="4349106" y="1826144"/>
                </a:cubicBezTo>
                <a:cubicBezTo>
                  <a:pt x="4363959" y="1896207"/>
                  <a:pt x="4375630" y="1968393"/>
                  <a:pt x="4383587" y="2041640"/>
                </a:cubicBezTo>
                <a:lnTo>
                  <a:pt x="4387325" y="2109605"/>
                </a:lnTo>
                <a:lnTo>
                  <a:pt x="4387325" y="2064571"/>
                </a:lnTo>
                <a:cubicBezTo>
                  <a:pt x="4387325" y="2026373"/>
                  <a:pt x="4387325" y="1996663"/>
                  <a:pt x="4387325" y="1996663"/>
                </a:cubicBezTo>
                <a:cubicBezTo>
                  <a:pt x="4387325" y="1920266"/>
                  <a:pt x="4391568" y="1877823"/>
                  <a:pt x="4391568" y="1856602"/>
                </a:cubicBezTo>
                <a:cubicBezTo>
                  <a:pt x="4395811" y="1835381"/>
                  <a:pt x="4395811" y="1835381"/>
                  <a:pt x="4404297" y="1856602"/>
                </a:cubicBezTo>
                <a:cubicBezTo>
                  <a:pt x="4408540" y="1873579"/>
                  <a:pt x="4408540" y="1911777"/>
                  <a:pt x="4412783" y="1958464"/>
                </a:cubicBezTo>
                <a:cubicBezTo>
                  <a:pt x="4417026" y="1966953"/>
                  <a:pt x="4417026" y="1979686"/>
                  <a:pt x="4417026" y="1992418"/>
                </a:cubicBezTo>
                <a:cubicBezTo>
                  <a:pt x="4417026" y="2005151"/>
                  <a:pt x="4417026" y="2017884"/>
                  <a:pt x="4417026" y="2030617"/>
                </a:cubicBezTo>
                <a:cubicBezTo>
                  <a:pt x="4417026" y="2056082"/>
                  <a:pt x="4417026" y="2085792"/>
                  <a:pt x="4417026" y="2111258"/>
                </a:cubicBezTo>
                <a:cubicBezTo>
                  <a:pt x="4421269" y="2140968"/>
                  <a:pt x="4417026" y="2170678"/>
                  <a:pt x="4417026" y="2196143"/>
                </a:cubicBezTo>
                <a:cubicBezTo>
                  <a:pt x="4412783" y="2225853"/>
                  <a:pt x="4412783" y="2251319"/>
                  <a:pt x="4412783" y="2276784"/>
                </a:cubicBezTo>
                <a:cubicBezTo>
                  <a:pt x="4404297" y="2327716"/>
                  <a:pt x="4400054" y="2370158"/>
                  <a:pt x="4400054" y="2399868"/>
                </a:cubicBezTo>
                <a:cubicBezTo>
                  <a:pt x="4395811" y="2429578"/>
                  <a:pt x="4395811" y="2446555"/>
                  <a:pt x="4400054" y="2438066"/>
                </a:cubicBezTo>
                <a:cubicBezTo>
                  <a:pt x="4404297" y="2438066"/>
                  <a:pt x="4408540" y="2425334"/>
                  <a:pt x="4412783" y="2412601"/>
                </a:cubicBezTo>
                <a:cubicBezTo>
                  <a:pt x="4417026" y="2395624"/>
                  <a:pt x="4421269" y="2374402"/>
                  <a:pt x="4425513" y="2344693"/>
                </a:cubicBezTo>
                <a:cubicBezTo>
                  <a:pt x="4429756" y="2314983"/>
                  <a:pt x="4438242" y="2285273"/>
                  <a:pt x="4438242" y="2259807"/>
                </a:cubicBezTo>
                <a:cubicBezTo>
                  <a:pt x="4442485" y="2230097"/>
                  <a:pt x="4446728" y="2204632"/>
                  <a:pt x="4446728" y="2179166"/>
                </a:cubicBezTo>
                <a:cubicBezTo>
                  <a:pt x="4455214" y="2132479"/>
                  <a:pt x="4455214" y="2090037"/>
                  <a:pt x="4455214" y="2047594"/>
                </a:cubicBezTo>
                <a:cubicBezTo>
                  <a:pt x="4455214" y="2030617"/>
                  <a:pt x="4455214" y="2009395"/>
                  <a:pt x="4455214" y="1992418"/>
                </a:cubicBezTo>
                <a:cubicBezTo>
                  <a:pt x="4455214" y="1975441"/>
                  <a:pt x="4450971" y="1958464"/>
                  <a:pt x="4450971" y="1945731"/>
                </a:cubicBezTo>
                <a:cubicBezTo>
                  <a:pt x="4450971" y="1916022"/>
                  <a:pt x="4446728" y="1886312"/>
                  <a:pt x="4446728" y="1865090"/>
                </a:cubicBezTo>
                <a:cubicBezTo>
                  <a:pt x="4433999" y="1771717"/>
                  <a:pt x="4421269" y="1729274"/>
                  <a:pt x="4408540" y="1691075"/>
                </a:cubicBezTo>
                <a:cubicBezTo>
                  <a:pt x="4400054" y="1669854"/>
                  <a:pt x="4395811" y="1652877"/>
                  <a:pt x="4387325" y="1627411"/>
                </a:cubicBezTo>
                <a:cubicBezTo>
                  <a:pt x="4378839" y="1601946"/>
                  <a:pt x="4366110" y="1576480"/>
                  <a:pt x="4353380" y="1534038"/>
                </a:cubicBezTo>
                <a:cubicBezTo>
                  <a:pt x="4349137" y="1512816"/>
                  <a:pt x="4340651" y="1491595"/>
                  <a:pt x="4332165" y="1466129"/>
                </a:cubicBezTo>
                <a:cubicBezTo>
                  <a:pt x="4319436" y="1440664"/>
                  <a:pt x="4310950" y="1410954"/>
                  <a:pt x="4298221" y="1381244"/>
                </a:cubicBezTo>
                <a:cubicBezTo>
                  <a:pt x="4281248" y="1347290"/>
                  <a:pt x="4268519" y="1313336"/>
                  <a:pt x="4247304" y="1275137"/>
                </a:cubicBezTo>
                <a:cubicBezTo>
                  <a:pt x="4234575" y="1253916"/>
                  <a:pt x="4226089" y="1232694"/>
                  <a:pt x="4213359" y="1211473"/>
                </a:cubicBezTo>
                <a:cubicBezTo>
                  <a:pt x="4200630" y="1190252"/>
                  <a:pt x="4183658" y="1169030"/>
                  <a:pt x="4170929" y="1147809"/>
                </a:cubicBezTo>
                <a:cubicBezTo>
                  <a:pt x="4120012" y="1079901"/>
                  <a:pt x="4064852" y="1003504"/>
                  <a:pt x="3988477" y="931352"/>
                </a:cubicBezTo>
                <a:cubicBezTo>
                  <a:pt x="3950290" y="897397"/>
                  <a:pt x="3909981" y="863443"/>
                  <a:pt x="3867550" y="831081"/>
                </a:cubicBezTo>
                <a:lnTo>
                  <a:pt x="3844104" y="815166"/>
                </a:lnTo>
                <a:lnTo>
                  <a:pt x="3851151" y="824621"/>
                </a:lnTo>
                <a:cubicBezTo>
                  <a:pt x="3870098" y="851229"/>
                  <a:pt x="3887587" y="876975"/>
                  <a:pt x="3903487" y="901394"/>
                </a:cubicBezTo>
                <a:cubicBezTo>
                  <a:pt x="3920446" y="922627"/>
                  <a:pt x="3933166" y="948108"/>
                  <a:pt x="3945885" y="969341"/>
                </a:cubicBezTo>
                <a:cubicBezTo>
                  <a:pt x="3954365" y="982082"/>
                  <a:pt x="3958605" y="990575"/>
                  <a:pt x="3967085" y="999068"/>
                </a:cubicBezTo>
                <a:cubicBezTo>
                  <a:pt x="3971325" y="1011809"/>
                  <a:pt x="3975565" y="1020302"/>
                  <a:pt x="3979804" y="1028796"/>
                </a:cubicBezTo>
                <a:cubicBezTo>
                  <a:pt x="4001004" y="1067016"/>
                  <a:pt x="4013723" y="1096743"/>
                  <a:pt x="4017963" y="1113730"/>
                </a:cubicBezTo>
                <a:cubicBezTo>
                  <a:pt x="4005244" y="1092497"/>
                  <a:pt x="3992524" y="1071263"/>
                  <a:pt x="3975565" y="1050029"/>
                </a:cubicBezTo>
                <a:cubicBezTo>
                  <a:pt x="3971325" y="1037289"/>
                  <a:pt x="3962845" y="1024549"/>
                  <a:pt x="3954365" y="1011809"/>
                </a:cubicBezTo>
                <a:cubicBezTo>
                  <a:pt x="3945885" y="999068"/>
                  <a:pt x="3937406" y="990575"/>
                  <a:pt x="3928926" y="977835"/>
                </a:cubicBezTo>
                <a:cubicBezTo>
                  <a:pt x="3916206" y="952354"/>
                  <a:pt x="3895007" y="926874"/>
                  <a:pt x="3878048" y="901394"/>
                </a:cubicBezTo>
                <a:cubicBezTo>
                  <a:pt x="3861088" y="875913"/>
                  <a:pt x="3839889" y="846186"/>
                  <a:pt x="3818689" y="820706"/>
                </a:cubicBezTo>
                <a:lnTo>
                  <a:pt x="3777892" y="770224"/>
                </a:lnTo>
                <a:lnTo>
                  <a:pt x="3733894" y="740359"/>
                </a:lnTo>
                <a:lnTo>
                  <a:pt x="3641482" y="690687"/>
                </a:lnTo>
                <a:lnTo>
                  <a:pt x="3690400" y="749073"/>
                </a:lnTo>
                <a:cubicBezTo>
                  <a:pt x="3698876" y="766068"/>
                  <a:pt x="3690400" y="761819"/>
                  <a:pt x="3673449" y="740575"/>
                </a:cubicBezTo>
                <a:cubicBezTo>
                  <a:pt x="3662854" y="729953"/>
                  <a:pt x="3650140" y="717206"/>
                  <a:pt x="3635837" y="702335"/>
                </a:cubicBezTo>
                <a:lnTo>
                  <a:pt x="3608841" y="673141"/>
                </a:lnTo>
                <a:lnTo>
                  <a:pt x="3584856" y="660249"/>
                </a:lnTo>
                <a:close/>
                <a:moveTo>
                  <a:pt x="3219173" y="529669"/>
                </a:moveTo>
                <a:lnTo>
                  <a:pt x="3346065" y="611886"/>
                </a:lnTo>
                <a:lnTo>
                  <a:pt x="3370788" y="630879"/>
                </a:lnTo>
                <a:lnTo>
                  <a:pt x="3378105" y="635692"/>
                </a:lnTo>
                <a:lnTo>
                  <a:pt x="3387234" y="643514"/>
                </a:lnTo>
                <a:lnTo>
                  <a:pt x="3512137" y="739470"/>
                </a:lnTo>
                <a:cubicBezTo>
                  <a:pt x="3619774" y="829061"/>
                  <a:pt x="3720858" y="927327"/>
                  <a:pt x="3812985" y="1031914"/>
                </a:cubicBezTo>
                <a:lnTo>
                  <a:pt x="3931194" y="1177295"/>
                </a:lnTo>
                <a:lnTo>
                  <a:pt x="3863636" y="1075492"/>
                </a:lnTo>
                <a:cubicBezTo>
                  <a:pt x="3827588" y="1027733"/>
                  <a:pt x="3788359" y="982097"/>
                  <a:pt x="3745950" y="939644"/>
                </a:cubicBezTo>
                <a:cubicBezTo>
                  <a:pt x="3707781" y="892947"/>
                  <a:pt x="3661131" y="854740"/>
                  <a:pt x="3618722" y="812287"/>
                </a:cubicBezTo>
                <a:cubicBezTo>
                  <a:pt x="3597517" y="795306"/>
                  <a:pt x="3572071" y="778325"/>
                  <a:pt x="3550867" y="757099"/>
                </a:cubicBezTo>
                <a:cubicBezTo>
                  <a:pt x="3525421" y="740119"/>
                  <a:pt x="3504216" y="723138"/>
                  <a:pt x="3478771" y="701912"/>
                </a:cubicBezTo>
                <a:lnTo>
                  <a:pt x="3378105" y="635692"/>
                </a:lnTo>
                <a:lnTo>
                  <a:pt x="3315494" y="582049"/>
                </a:lnTo>
                <a:lnTo>
                  <a:pt x="3257176" y="539515"/>
                </a:lnTo>
                <a:close/>
                <a:moveTo>
                  <a:pt x="771523" y="415231"/>
                </a:moveTo>
                <a:cubicBezTo>
                  <a:pt x="772053" y="415760"/>
                  <a:pt x="770993" y="417877"/>
                  <a:pt x="768872" y="422110"/>
                </a:cubicBezTo>
                <a:cubicBezTo>
                  <a:pt x="760391" y="430577"/>
                  <a:pt x="743429" y="443276"/>
                  <a:pt x="722226" y="464443"/>
                </a:cubicBezTo>
                <a:cubicBezTo>
                  <a:pt x="701023" y="489844"/>
                  <a:pt x="679820" y="506777"/>
                  <a:pt x="662858" y="527944"/>
                </a:cubicBezTo>
                <a:cubicBezTo>
                  <a:pt x="645895" y="544877"/>
                  <a:pt x="633173" y="561811"/>
                  <a:pt x="620452" y="574510"/>
                </a:cubicBezTo>
                <a:cubicBezTo>
                  <a:pt x="607730" y="587210"/>
                  <a:pt x="599249" y="595677"/>
                  <a:pt x="590768" y="608376"/>
                </a:cubicBezTo>
                <a:cubicBezTo>
                  <a:pt x="582286" y="616844"/>
                  <a:pt x="573805" y="625310"/>
                  <a:pt x="565324" y="633777"/>
                </a:cubicBezTo>
                <a:cubicBezTo>
                  <a:pt x="552602" y="650710"/>
                  <a:pt x="535640" y="663410"/>
                  <a:pt x="522918" y="680343"/>
                </a:cubicBezTo>
                <a:cubicBezTo>
                  <a:pt x="505956" y="701510"/>
                  <a:pt x="488993" y="722677"/>
                  <a:pt x="463550" y="756543"/>
                </a:cubicBezTo>
                <a:cubicBezTo>
                  <a:pt x="467790" y="743844"/>
                  <a:pt x="480512" y="731143"/>
                  <a:pt x="493234" y="709977"/>
                </a:cubicBezTo>
                <a:cubicBezTo>
                  <a:pt x="497475" y="697277"/>
                  <a:pt x="505956" y="688811"/>
                  <a:pt x="514437" y="676110"/>
                </a:cubicBezTo>
                <a:cubicBezTo>
                  <a:pt x="522918" y="663410"/>
                  <a:pt x="531399" y="654944"/>
                  <a:pt x="544121" y="642243"/>
                </a:cubicBezTo>
                <a:cubicBezTo>
                  <a:pt x="561083" y="616844"/>
                  <a:pt x="582286" y="591443"/>
                  <a:pt x="603489" y="566044"/>
                </a:cubicBezTo>
                <a:cubicBezTo>
                  <a:pt x="616211" y="553343"/>
                  <a:pt x="628933" y="540644"/>
                  <a:pt x="637414" y="532177"/>
                </a:cubicBezTo>
                <a:cubicBezTo>
                  <a:pt x="650136" y="519477"/>
                  <a:pt x="658617" y="506777"/>
                  <a:pt x="671339" y="498310"/>
                </a:cubicBezTo>
                <a:cubicBezTo>
                  <a:pt x="692542" y="477144"/>
                  <a:pt x="713745" y="460210"/>
                  <a:pt x="730707" y="447510"/>
                </a:cubicBezTo>
                <a:cubicBezTo>
                  <a:pt x="743429" y="430577"/>
                  <a:pt x="760391" y="422110"/>
                  <a:pt x="764632" y="417877"/>
                </a:cubicBezTo>
                <a:cubicBezTo>
                  <a:pt x="768872" y="415760"/>
                  <a:pt x="770993" y="414702"/>
                  <a:pt x="771523" y="415231"/>
                </a:cubicBezTo>
                <a:close/>
                <a:moveTo>
                  <a:pt x="3495698" y="348555"/>
                </a:moveTo>
                <a:cubicBezTo>
                  <a:pt x="3508421" y="352801"/>
                  <a:pt x="3529625" y="357047"/>
                  <a:pt x="3559311" y="365539"/>
                </a:cubicBezTo>
                <a:cubicBezTo>
                  <a:pt x="3584757" y="374032"/>
                  <a:pt x="3610202" y="382523"/>
                  <a:pt x="3635647" y="395262"/>
                </a:cubicBezTo>
                <a:cubicBezTo>
                  <a:pt x="3665334" y="407999"/>
                  <a:pt x="3690779" y="416492"/>
                  <a:pt x="3716224" y="429230"/>
                </a:cubicBezTo>
                <a:cubicBezTo>
                  <a:pt x="3728947" y="437722"/>
                  <a:pt x="3741670" y="441968"/>
                  <a:pt x="3758633" y="450460"/>
                </a:cubicBezTo>
                <a:cubicBezTo>
                  <a:pt x="3771356" y="454706"/>
                  <a:pt x="3784079" y="463198"/>
                  <a:pt x="3796801" y="471690"/>
                </a:cubicBezTo>
                <a:cubicBezTo>
                  <a:pt x="3809524" y="480182"/>
                  <a:pt x="3822247" y="484428"/>
                  <a:pt x="3834969" y="492920"/>
                </a:cubicBezTo>
                <a:cubicBezTo>
                  <a:pt x="3834969" y="492920"/>
                  <a:pt x="3834969" y="492920"/>
                  <a:pt x="3856174" y="505658"/>
                </a:cubicBezTo>
                <a:cubicBezTo>
                  <a:pt x="3856174" y="505658"/>
                  <a:pt x="3856174" y="505658"/>
                  <a:pt x="3877378" y="514150"/>
                </a:cubicBezTo>
                <a:cubicBezTo>
                  <a:pt x="3902824" y="531134"/>
                  <a:pt x="3928269" y="548118"/>
                  <a:pt x="3953714" y="565102"/>
                </a:cubicBezTo>
                <a:cubicBezTo>
                  <a:pt x="3979160" y="586332"/>
                  <a:pt x="4008846" y="603316"/>
                  <a:pt x="4034291" y="620300"/>
                </a:cubicBezTo>
                <a:cubicBezTo>
                  <a:pt x="4034291" y="620300"/>
                  <a:pt x="4034291" y="620300"/>
                  <a:pt x="4051255" y="637285"/>
                </a:cubicBezTo>
                <a:cubicBezTo>
                  <a:pt x="4051255" y="637285"/>
                  <a:pt x="4051255" y="637285"/>
                  <a:pt x="4072459" y="650023"/>
                </a:cubicBezTo>
                <a:cubicBezTo>
                  <a:pt x="4085182" y="662761"/>
                  <a:pt x="4097905" y="671253"/>
                  <a:pt x="4110627" y="683991"/>
                </a:cubicBezTo>
                <a:cubicBezTo>
                  <a:pt x="4119109" y="692483"/>
                  <a:pt x="4131832" y="705221"/>
                  <a:pt x="4144555" y="713713"/>
                </a:cubicBezTo>
                <a:cubicBezTo>
                  <a:pt x="4144555" y="713713"/>
                  <a:pt x="4144555" y="713713"/>
                  <a:pt x="4182723" y="751927"/>
                </a:cubicBezTo>
                <a:cubicBezTo>
                  <a:pt x="4276022" y="841094"/>
                  <a:pt x="4365081" y="947244"/>
                  <a:pt x="4432935" y="1066133"/>
                </a:cubicBezTo>
                <a:cubicBezTo>
                  <a:pt x="4505030" y="1185021"/>
                  <a:pt x="4560162" y="1312402"/>
                  <a:pt x="4598330" y="1444028"/>
                </a:cubicBezTo>
                <a:cubicBezTo>
                  <a:pt x="4636498" y="1575655"/>
                  <a:pt x="4653462" y="1707282"/>
                  <a:pt x="4666184" y="1834662"/>
                </a:cubicBezTo>
                <a:cubicBezTo>
                  <a:pt x="4670425" y="1966289"/>
                  <a:pt x="4670425" y="2089424"/>
                  <a:pt x="4657703" y="2208312"/>
                </a:cubicBezTo>
                <a:cubicBezTo>
                  <a:pt x="4638619" y="2386645"/>
                  <a:pt x="4605221" y="2548259"/>
                  <a:pt x="4562879" y="2691363"/>
                </a:cubicBezTo>
                <a:lnTo>
                  <a:pt x="4525914" y="2803480"/>
                </a:lnTo>
                <a:lnTo>
                  <a:pt x="4534717" y="2773033"/>
                </a:lnTo>
                <a:cubicBezTo>
                  <a:pt x="4547439" y="2739065"/>
                  <a:pt x="4555921" y="2692358"/>
                  <a:pt x="4564403" y="2649898"/>
                </a:cubicBezTo>
                <a:cubicBezTo>
                  <a:pt x="4577126" y="2603192"/>
                  <a:pt x="4581366" y="2556486"/>
                  <a:pt x="4589848" y="2522518"/>
                </a:cubicBezTo>
                <a:cubicBezTo>
                  <a:pt x="4594089" y="2488549"/>
                  <a:pt x="4598330" y="2467319"/>
                  <a:pt x="4598330" y="2467319"/>
                </a:cubicBezTo>
                <a:cubicBezTo>
                  <a:pt x="4606812" y="2429105"/>
                  <a:pt x="4611053" y="2390891"/>
                  <a:pt x="4615294" y="2352677"/>
                </a:cubicBezTo>
                <a:cubicBezTo>
                  <a:pt x="4615294" y="2352677"/>
                  <a:pt x="4615294" y="2352677"/>
                  <a:pt x="4623775" y="2297479"/>
                </a:cubicBezTo>
                <a:cubicBezTo>
                  <a:pt x="4623775" y="2297479"/>
                  <a:pt x="4623775" y="2297479"/>
                  <a:pt x="4628016" y="2238034"/>
                </a:cubicBezTo>
                <a:cubicBezTo>
                  <a:pt x="4632257" y="2199820"/>
                  <a:pt x="4636498" y="2161606"/>
                  <a:pt x="4640739" y="2123392"/>
                </a:cubicBezTo>
                <a:cubicBezTo>
                  <a:pt x="4640739" y="2085178"/>
                  <a:pt x="4640739" y="2046963"/>
                  <a:pt x="4640739" y="2008749"/>
                </a:cubicBezTo>
                <a:cubicBezTo>
                  <a:pt x="4640739" y="1851646"/>
                  <a:pt x="4623775" y="1694544"/>
                  <a:pt x="4581366" y="1537441"/>
                </a:cubicBezTo>
                <a:cubicBezTo>
                  <a:pt x="4543198" y="1384584"/>
                  <a:pt x="4483826" y="1235973"/>
                  <a:pt x="4399008" y="1095855"/>
                </a:cubicBezTo>
                <a:cubicBezTo>
                  <a:pt x="4318431" y="959982"/>
                  <a:pt x="4212409" y="836848"/>
                  <a:pt x="4097905" y="734943"/>
                </a:cubicBezTo>
                <a:cubicBezTo>
                  <a:pt x="4013087" y="650023"/>
                  <a:pt x="3919787" y="582086"/>
                  <a:pt x="3834969" y="526888"/>
                </a:cubicBezTo>
                <a:cubicBezTo>
                  <a:pt x="3745911" y="471690"/>
                  <a:pt x="3665334" y="433476"/>
                  <a:pt x="3601720" y="403754"/>
                </a:cubicBezTo>
                <a:cubicBezTo>
                  <a:pt x="3572034" y="391016"/>
                  <a:pt x="3546589" y="382523"/>
                  <a:pt x="3525384" y="369785"/>
                </a:cubicBezTo>
                <a:cubicBezTo>
                  <a:pt x="3508421" y="361293"/>
                  <a:pt x="3495698" y="357047"/>
                  <a:pt x="3487216" y="352801"/>
                </a:cubicBezTo>
                <a:cubicBezTo>
                  <a:pt x="3482975" y="348555"/>
                  <a:pt x="3487216" y="348555"/>
                  <a:pt x="3495698" y="348555"/>
                </a:cubicBezTo>
                <a:close/>
                <a:moveTo>
                  <a:pt x="2546092" y="225526"/>
                </a:moveTo>
                <a:cubicBezTo>
                  <a:pt x="2520626" y="225526"/>
                  <a:pt x="2499403" y="229792"/>
                  <a:pt x="2473937" y="229792"/>
                </a:cubicBezTo>
                <a:lnTo>
                  <a:pt x="2432027" y="231151"/>
                </a:lnTo>
                <a:lnTo>
                  <a:pt x="2522954" y="248550"/>
                </a:lnTo>
                <a:lnTo>
                  <a:pt x="2700881" y="251885"/>
                </a:lnTo>
                <a:lnTo>
                  <a:pt x="2660269" y="239181"/>
                </a:lnTo>
                <a:lnTo>
                  <a:pt x="2620410" y="229792"/>
                </a:lnTo>
                <a:lnTo>
                  <a:pt x="2618247" y="229792"/>
                </a:lnTo>
                <a:cubicBezTo>
                  <a:pt x="2592780" y="225526"/>
                  <a:pt x="2567314" y="225526"/>
                  <a:pt x="2546092" y="225526"/>
                </a:cubicBezTo>
                <a:close/>
                <a:moveTo>
                  <a:pt x="2075020" y="154275"/>
                </a:moveTo>
                <a:cubicBezTo>
                  <a:pt x="2036851" y="158520"/>
                  <a:pt x="1994441" y="162765"/>
                  <a:pt x="1943550" y="162765"/>
                </a:cubicBezTo>
                <a:cubicBezTo>
                  <a:pt x="1896900" y="162765"/>
                  <a:pt x="1841768" y="171256"/>
                  <a:pt x="1778154" y="179747"/>
                </a:cubicBezTo>
                <a:cubicBezTo>
                  <a:pt x="1659407" y="192482"/>
                  <a:pt x="1523697" y="217954"/>
                  <a:pt x="1387987" y="264652"/>
                </a:cubicBezTo>
                <a:cubicBezTo>
                  <a:pt x="1248036" y="311349"/>
                  <a:pt x="1116567" y="375028"/>
                  <a:pt x="1002062" y="459932"/>
                </a:cubicBezTo>
                <a:cubicBezTo>
                  <a:pt x="887556" y="540593"/>
                  <a:pt x="790015" y="638233"/>
                  <a:pt x="722160" y="731629"/>
                </a:cubicBezTo>
                <a:cubicBezTo>
                  <a:pt x="705196" y="731629"/>
                  <a:pt x="705196" y="731629"/>
                  <a:pt x="705196" y="731629"/>
                </a:cubicBezTo>
                <a:cubicBezTo>
                  <a:pt x="688232" y="761344"/>
                  <a:pt x="667027" y="786816"/>
                  <a:pt x="645823" y="820778"/>
                </a:cubicBezTo>
                <a:cubicBezTo>
                  <a:pt x="637341" y="837759"/>
                  <a:pt x="624618" y="854740"/>
                  <a:pt x="616136" y="871721"/>
                </a:cubicBezTo>
                <a:cubicBezTo>
                  <a:pt x="603413" y="892947"/>
                  <a:pt x="594931" y="909928"/>
                  <a:pt x="582209" y="926909"/>
                </a:cubicBezTo>
                <a:lnTo>
                  <a:pt x="564843" y="961676"/>
                </a:lnTo>
                <a:lnTo>
                  <a:pt x="580239" y="945145"/>
                </a:lnTo>
                <a:cubicBezTo>
                  <a:pt x="639641" y="885726"/>
                  <a:pt x="702226" y="831611"/>
                  <a:pt x="767994" y="782802"/>
                </a:cubicBezTo>
                <a:lnTo>
                  <a:pt x="948170" y="662174"/>
                </a:lnTo>
                <a:lnTo>
                  <a:pt x="1014456" y="604126"/>
                </a:lnTo>
                <a:cubicBezTo>
                  <a:pt x="1306572" y="376115"/>
                  <a:pt x="1663189" y="255751"/>
                  <a:pt x="2048962" y="226015"/>
                </a:cubicBezTo>
                <a:lnTo>
                  <a:pt x="2177778" y="221134"/>
                </a:lnTo>
                <a:lnTo>
                  <a:pt x="2265961" y="209526"/>
                </a:lnTo>
                <a:cubicBezTo>
                  <a:pt x="2297794" y="206326"/>
                  <a:pt x="2331750" y="204193"/>
                  <a:pt x="2367827" y="204193"/>
                </a:cubicBezTo>
                <a:lnTo>
                  <a:pt x="2477883" y="200024"/>
                </a:lnTo>
                <a:lnTo>
                  <a:pt x="2460084" y="196065"/>
                </a:lnTo>
                <a:cubicBezTo>
                  <a:pt x="2443981" y="192482"/>
                  <a:pt x="2443981" y="192482"/>
                  <a:pt x="2443981" y="192482"/>
                </a:cubicBezTo>
                <a:cubicBezTo>
                  <a:pt x="2367644" y="183991"/>
                  <a:pt x="2367644" y="183991"/>
                  <a:pt x="2367644" y="183991"/>
                </a:cubicBezTo>
                <a:cubicBezTo>
                  <a:pt x="2270103" y="171256"/>
                  <a:pt x="2172561" y="158520"/>
                  <a:pt x="2075020" y="154275"/>
                </a:cubicBezTo>
                <a:close/>
                <a:moveTo>
                  <a:pt x="1158876" y="124718"/>
                </a:moveTo>
                <a:cubicBezTo>
                  <a:pt x="1158876" y="124718"/>
                  <a:pt x="1150400" y="128958"/>
                  <a:pt x="1141925" y="133198"/>
                </a:cubicBezTo>
                <a:cubicBezTo>
                  <a:pt x="1129211" y="137438"/>
                  <a:pt x="1112260" y="141678"/>
                  <a:pt x="1095309" y="154398"/>
                </a:cubicBezTo>
                <a:cubicBezTo>
                  <a:pt x="1078357" y="162879"/>
                  <a:pt x="1057168" y="171359"/>
                  <a:pt x="1031741" y="184079"/>
                </a:cubicBezTo>
                <a:cubicBezTo>
                  <a:pt x="1023266" y="192559"/>
                  <a:pt x="1010552" y="196799"/>
                  <a:pt x="997839" y="205279"/>
                </a:cubicBezTo>
                <a:cubicBezTo>
                  <a:pt x="985125" y="209519"/>
                  <a:pt x="976650" y="217999"/>
                  <a:pt x="963936" y="226480"/>
                </a:cubicBezTo>
                <a:cubicBezTo>
                  <a:pt x="938509" y="239200"/>
                  <a:pt x="917320" y="256159"/>
                  <a:pt x="896131" y="268880"/>
                </a:cubicBezTo>
                <a:cubicBezTo>
                  <a:pt x="874942" y="285840"/>
                  <a:pt x="853753" y="298560"/>
                  <a:pt x="836801" y="311281"/>
                </a:cubicBezTo>
                <a:cubicBezTo>
                  <a:pt x="819850" y="324000"/>
                  <a:pt x="807137" y="332480"/>
                  <a:pt x="798661" y="340960"/>
                </a:cubicBezTo>
                <a:cubicBezTo>
                  <a:pt x="790185" y="349440"/>
                  <a:pt x="785948" y="353680"/>
                  <a:pt x="785948" y="353680"/>
                </a:cubicBezTo>
                <a:cubicBezTo>
                  <a:pt x="756283" y="374881"/>
                  <a:pt x="735094" y="391841"/>
                  <a:pt x="718142" y="404561"/>
                </a:cubicBezTo>
                <a:cubicBezTo>
                  <a:pt x="701191" y="421521"/>
                  <a:pt x="688478" y="434242"/>
                  <a:pt x="680002" y="438482"/>
                </a:cubicBezTo>
                <a:cubicBezTo>
                  <a:pt x="663051" y="455441"/>
                  <a:pt x="658813" y="459681"/>
                  <a:pt x="663051" y="451202"/>
                </a:cubicBezTo>
                <a:cubicBezTo>
                  <a:pt x="667289" y="442722"/>
                  <a:pt x="684240" y="425761"/>
                  <a:pt x="701191" y="404561"/>
                </a:cubicBezTo>
                <a:cubicBezTo>
                  <a:pt x="722380" y="387601"/>
                  <a:pt x="747807" y="362161"/>
                  <a:pt x="773234" y="340960"/>
                </a:cubicBezTo>
                <a:cubicBezTo>
                  <a:pt x="794423" y="315521"/>
                  <a:pt x="824088" y="298560"/>
                  <a:pt x="841039" y="281600"/>
                </a:cubicBezTo>
                <a:cubicBezTo>
                  <a:pt x="862228" y="264640"/>
                  <a:pt x="874942" y="256159"/>
                  <a:pt x="874942" y="251920"/>
                </a:cubicBezTo>
                <a:cubicBezTo>
                  <a:pt x="874942" y="251920"/>
                  <a:pt x="866466" y="256159"/>
                  <a:pt x="836801" y="277360"/>
                </a:cubicBezTo>
                <a:cubicBezTo>
                  <a:pt x="824088" y="285840"/>
                  <a:pt x="807137" y="298560"/>
                  <a:pt x="781710" y="315521"/>
                </a:cubicBezTo>
                <a:cubicBezTo>
                  <a:pt x="760521" y="336720"/>
                  <a:pt x="735094" y="357921"/>
                  <a:pt x="701191" y="383360"/>
                </a:cubicBezTo>
                <a:cubicBezTo>
                  <a:pt x="701191" y="383360"/>
                  <a:pt x="718142" y="366401"/>
                  <a:pt x="747807" y="345200"/>
                </a:cubicBezTo>
                <a:cubicBezTo>
                  <a:pt x="760521" y="332480"/>
                  <a:pt x="777472" y="319760"/>
                  <a:pt x="794423" y="302800"/>
                </a:cubicBezTo>
                <a:cubicBezTo>
                  <a:pt x="811374" y="290080"/>
                  <a:pt x="832564" y="277360"/>
                  <a:pt x="853753" y="260399"/>
                </a:cubicBezTo>
                <a:cubicBezTo>
                  <a:pt x="862228" y="256159"/>
                  <a:pt x="870704" y="247680"/>
                  <a:pt x="879180" y="239200"/>
                </a:cubicBezTo>
                <a:cubicBezTo>
                  <a:pt x="891893" y="234960"/>
                  <a:pt x="900369" y="226480"/>
                  <a:pt x="908844" y="222239"/>
                </a:cubicBezTo>
                <a:cubicBezTo>
                  <a:pt x="930033" y="209519"/>
                  <a:pt x="946985" y="196799"/>
                  <a:pt x="963936" y="188320"/>
                </a:cubicBezTo>
                <a:cubicBezTo>
                  <a:pt x="980887" y="179839"/>
                  <a:pt x="993601" y="171359"/>
                  <a:pt x="1002076" y="167119"/>
                </a:cubicBezTo>
                <a:cubicBezTo>
                  <a:pt x="1010552" y="162879"/>
                  <a:pt x="1014790" y="158639"/>
                  <a:pt x="1014790" y="158639"/>
                </a:cubicBezTo>
                <a:cubicBezTo>
                  <a:pt x="1014790" y="158639"/>
                  <a:pt x="1052930" y="150158"/>
                  <a:pt x="1086833" y="137438"/>
                </a:cubicBezTo>
                <a:cubicBezTo>
                  <a:pt x="1103784" y="133198"/>
                  <a:pt x="1120735" y="133198"/>
                  <a:pt x="1133449" y="128958"/>
                </a:cubicBezTo>
                <a:cubicBezTo>
                  <a:pt x="1146162" y="124718"/>
                  <a:pt x="1158876" y="124718"/>
                  <a:pt x="1158876" y="124718"/>
                </a:cubicBezTo>
                <a:close/>
                <a:moveTo>
                  <a:pt x="2987675" y="107256"/>
                </a:moveTo>
                <a:cubicBezTo>
                  <a:pt x="3038554" y="124242"/>
                  <a:pt x="3068233" y="141230"/>
                  <a:pt x="3089432" y="153970"/>
                </a:cubicBezTo>
                <a:cubicBezTo>
                  <a:pt x="3110631" y="162463"/>
                  <a:pt x="3119111" y="166710"/>
                  <a:pt x="3119111" y="170956"/>
                </a:cubicBezTo>
                <a:lnTo>
                  <a:pt x="3120342" y="172703"/>
                </a:lnTo>
                <a:lnTo>
                  <a:pt x="3053327" y="137447"/>
                </a:lnTo>
                <a:cubicBezTo>
                  <a:pt x="3029809" y="125835"/>
                  <a:pt x="3007815" y="115749"/>
                  <a:pt x="2987675" y="107256"/>
                </a:cubicBezTo>
                <a:close/>
                <a:moveTo>
                  <a:pt x="2561607" y="66929"/>
                </a:moveTo>
                <a:lnTo>
                  <a:pt x="2565908" y="67247"/>
                </a:lnTo>
                <a:cubicBezTo>
                  <a:pt x="2572270" y="68309"/>
                  <a:pt x="2575450" y="69370"/>
                  <a:pt x="2575450" y="69370"/>
                </a:cubicBezTo>
                <a:close/>
                <a:moveTo>
                  <a:pt x="1992901" y="560"/>
                </a:moveTo>
                <a:cubicBezTo>
                  <a:pt x="2122167" y="3424"/>
                  <a:pt x="2260826" y="17117"/>
                  <a:pt x="2396801" y="37863"/>
                </a:cubicBezTo>
                <a:lnTo>
                  <a:pt x="2561607" y="66929"/>
                </a:lnTo>
                <a:lnTo>
                  <a:pt x="2537282" y="65125"/>
                </a:lnTo>
                <a:cubicBezTo>
                  <a:pt x="2516077" y="60880"/>
                  <a:pt x="2482150" y="56634"/>
                  <a:pt x="2452463" y="56634"/>
                </a:cubicBezTo>
                <a:cubicBezTo>
                  <a:pt x="2422777" y="52389"/>
                  <a:pt x="2388849" y="52389"/>
                  <a:pt x="2367644" y="48145"/>
                </a:cubicBezTo>
                <a:cubicBezTo>
                  <a:pt x="2354922" y="48145"/>
                  <a:pt x="2346440" y="48145"/>
                  <a:pt x="2337958" y="48145"/>
                </a:cubicBezTo>
                <a:cubicBezTo>
                  <a:pt x="2333717" y="48145"/>
                  <a:pt x="2329476" y="48145"/>
                  <a:pt x="2329476" y="48145"/>
                </a:cubicBezTo>
                <a:cubicBezTo>
                  <a:pt x="2427018" y="60880"/>
                  <a:pt x="2524559" y="73615"/>
                  <a:pt x="2626342" y="99087"/>
                </a:cubicBezTo>
                <a:cubicBezTo>
                  <a:pt x="2639065" y="99087"/>
                  <a:pt x="2651787" y="103332"/>
                  <a:pt x="2664510" y="107577"/>
                </a:cubicBezTo>
                <a:cubicBezTo>
                  <a:pt x="2698438" y="120313"/>
                  <a:pt x="2698438" y="120313"/>
                  <a:pt x="2698438" y="120313"/>
                </a:cubicBezTo>
                <a:cubicBezTo>
                  <a:pt x="2723883" y="128803"/>
                  <a:pt x="2749329" y="133048"/>
                  <a:pt x="2774775" y="141539"/>
                </a:cubicBezTo>
                <a:cubicBezTo>
                  <a:pt x="2821425" y="162765"/>
                  <a:pt x="2872316" y="175502"/>
                  <a:pt x="2918967" y="200973"/>
                </a:cubicBezTo>
                <a:lnTo>
                  <a:pt x="2983626" y="231432"/>
                </a:lnTo>
                <a:lnTo>
                  <a:pt x="3000774" y="234059"/>
                </a:lnTo>
                <a:cubicBezTo>
                  <a:pt x="3016160" y="237258"/>
                  <a:pt x="3027832" y="240458"/>
                  <a:pt x="3034199" y="242591"/>
                </a:cubicBezTo>
                <a:cubicBezTo>
                  <a:pt x="3051176" y="246858"/>
                  <a:pt x="3051176" y="246858"/>
                  <a:pt x="3025710" y="246858"/>
                </a:cubicBezTo>
                <a:lnTo>
                  <a:pt x="3014884" y="246858"/>
                </a:lnTo>
                <a:lnTo>
                  <a:pt x="3058918" y="268896"/>
                </a:lnTo>
                <a:cubicBezTo>
                  <a:pt x="3097086" y="290123"/>
                  <a:pt x="3097086" y="290123"/>
                  <a:pt x="3097086" y="290123"/>
                </a:cubicBezTo>
                <a:lnTo>
                  <a:pt x="3108244" y="298101"/>
                </a:lnTo>
                <a:lnTo>
                  <a:pt x="3191246" y="311887"/>
                </a:lnTo>
                <a:lnTo>
                  <a:pt x="3352411" y="352134"/>
                </a:lnTo>
                <a:lnTo>
                  <a:pt x="3330574" y="335518"/>
                </a:lnTo>
                <a:cubicBezTo>
                  <a:pt x="3308845" y="319592"/>
                  <a:pt x="3288706" y="304728"/>
                  <a:pt x="3271746" y="289865"/>
                </a:cubicBezTo>
                <a:cubicBezTo>
                  <a:pt x="3250547" y="277125"/>
                  <a:pt x="3233588" y="264385"/>
                  <a:pt x="3220868" y="251644"/>
                </a:cubicBezTo>
                <a:cubicBezTo>
                  <a:pt x="3203909" y="243151"/>
                  <a:pt x="3191189" y="234658"/>
                  <a:pt x="3178469" y="226164"/>
                </a:cubicBezTo>
                <a:cubicBezTo>
                  <a:pt x="3157270" y="209177"/>
                  <a:pt x="3144550" y="196437"/>
                  <a:pt x="3144550" y="192190"/>
                </a:cubicBezTo>
                <a:cubicBezTo>
                  <a:pt x="3131831" y="185820"/>
                  <a:pt x="3127591" y="182635"/>
                  <a:pt x="3125471" y="179981"/>
                </a:cubicBezTo>
                <a:lnTo>
                  <a:pt x="3120342" y="172703"/>
                </a:lnTo>
                <a:lnTo>
                  <a:pt x="3128121" y="176796"/>
                </a:lnTo>
                <a:cubicBezTo>
                  <a:pt x="3180589" y="205993"/>
                  <a:pt x="3237827" y="241028"/>
                  <a:pt x="3297186" y="281371"/>
                </a:cubicBezTo>
                <a:cubicBezTo>
                  <a:pt x="3326865" y="301543"/>
                  <a:pt x="3356809" y="323042"/>
                  <a:pt x="3386687" y="345669"/>
                </a:cubicBezTo>
                <a:lnTo>
                  <a:pt x="3414110" y="367541"/>
                </a:lnTo>
                <a:lnTo>
                  <a:pt x="3428393" y="371108"/>
                </a:lnTo>
                <a:cubicBezTo>
                  <a:pt x="3458095" y="379597"/>
                  <a:pt x="3479310" y="388085"/>
                  <a:pt x="3504768" y="396574"/>
                </a:cubicBezTo>
                <a:cubicBezTo>
                  <a:pt x="3530227" y="405062"/>
                  <a:pt x="3551442" y="417795"/>
                  <a:pt x="3572657" y="426284"/>
                </a:cubicBezTo>
                <a:cubicBezTo>
                  <a:pt x="3593873" y="434772"/>
                  <a:pt x="3615088" y="443261"/>
                  <a:pt x="3632060" y="455994"/>
                </a:cubicBezTo>
                <a:cubicBezTo>
                  <a:pt x="3649032" y="464482"/>
                  <a:pt x="3670248" y="472971"/>
                  <a:pt x="3687220" y="485703"/>
                </a:cubicBezTo>
                <a:cubicBezTo>
                  <a:pt x="3721164" y="502681"/>
                  <a:pt x="3755109" y="523902"/>
                  <a:pt x="3784810" y="540879"/>
                </a:cubicBezTo>
                <a:cubicBezTo>
                  <a:pt x="3818755" y="562100"/>
                  <a:pt x="3848456" y="583322"/>
                  <a:pt x="3878158" y="604543"/>
                </a:cubicBezTo>
                <a:cubicBezTo>
                  <a:pt x="3907859" y="625764"/>
                  <a:pt x="3941803" y="651230"/>
                  <a:pt x="3971505" y="680940"/>
                </a:cubicBezTo>
                <a:cubicBezTo>
                  <a:pt x="4005449" y="706405"/>
                  <a:pt x="4039394" y="736115"/>
                  <a:pt x="4073338" y="770069"/>
                </a:cubicBezTo>
                <a:cubicBezTo>
                  <a:pt x="4145470" y="837978"/>
                  <a:pt x="4230332" y="922863"/>
                  <a:pt x="4315193" y="1045947"/>
                </a:cubicBezTo>
                <a:cubicBezTo>
                  <a:pt x="4310950" y="1033214"/>
                  <a:pt x="4306707" y="1028970"/>
                  <a:pt x="4310950" y="1024725"/>
                </a:cubicBezTo>
                <a:cubicBezTo>
                  <a:pt x="4310950" y="1024725"/>
                  <a:pt x="4315193" y="1028970"/>
                  <a:pt x="4319436" y="1033214"/>
                </a:cubicBezTo>
                <a:cubicBezTo>
                  <a:pt x="4332165" y="1050191"/>
                  <a:pt x="4357624" y="1084145"/>
                  <a:pt x="4387325" y="1130832"/>
                </a:cubicBezTo>
                <a:cubicBezTo>
                  <a:pt x="4400054" y="1152053"/>
                  <a:pt x="4417026" y="1181763"/>
                  <a:pt x="4433999" y="1211473"/>
                </a:cubicBezTo>
                <a:cubicBezTo>
                  <a:pt x="4442485" y="1224206"/>
                  <a:pt x="4450971" y="1241183"/>
                  <a:pt x="4459457" y="1258160"/>
                </a:cubicBezTo>
                <a:cubicBezTo>
                  <a:pt x="4463700" y="1275137"/>
                  <a:pt x="4472186" y="1292114"/>
                  <a:pt x="4480672" y="1313336"/>
                </a:cubicBezTo>
                <a:cubicBezTo>
                  <a:pt x="4484915" y="1321824"/>
                  <a:pt x="4489158" y="1330313"/>
                  <a:pt x="4493401" y="1338801"/>
                </a:cubicBezTo>
                <a:cubicBezTo>
                  <a:pt x="4497645" y="1351534"/>
                  <a:pt x="4501888" y="1360023"/>
                  <a:pt x="4501888" y="1368511"/>
                </a:cubicBezTo>
                <a:cubicBezTo>
                  <a:pt x="4510374" y="1389732"/>
                  <a:pt x="4518860" y="1410954"/>
                  <a:pt x="4527346" y="1432175"/>
                </a:cubicBezTo>
                <a:cubicBezTo>
                  <a:pt x="4531589" y="1453396"/>
                  <a:pt x="4540075" y="1474618"/>
                  <a:pt x="4544318" y="1495839"/>
                </a:cubicBezTo>
                <a:cubicBezTo>
                  <a:pt x="4548561" y="1521305"/>
                  <a:pt x="4557047" y="1542526"/>
                  <a:pt x="4561290" y="1563747"/>
                </a:cubicBezTo>
                <a:cubicBezTo>
                  <a:pt x="4607964" y="1750495"/>
                  <a:pt x="4616450" y="1958464"/>
                  <a:pt x="4603721" y="2145212"/>
                </a:cubicBezTo>
                <a:cubicBezTo>
                  <a:pt x="4590992" y="2331960"/>
                  <a:pt x="4557047" y="2493242"/>
                  <a:pt x="4540075" y="2595104"/>
                </a:cubicBezTo>
                <a:cubicBezTo>
                  <a:pt x="4480672" y="2832783"/>
                  <a:pt x="4387325" y="3074707"/>
                  <a:pt x="4251547" y="3291164"/>
                </a:cubicBezTo>
                <a:cubicBezTo>
                  <a:pt x="4183658" y="3401515"/>
                  <a:pt x="4103040" y="3507622"/>
                  <a:pt x="4018179" y="3600996"/>
                </a:cubicBezTo>
                <a:cubicBezTo>
                  <a:pt x="3929074" y="3694370"/>
                  <a:pt x="3835727" y="3783499"/>
                  <a:pt x="3738137" y="3855652"/>
                </a:cubicBezTo>
                <a:cubicBezTo>
                  <a:pt x="3636303" y="3932049"/>
                  <a:pt x="3534470" y="3999957"/>
                  <a:pt x="3428393" y="4055132"/>
                </a:cubicBezTo>
                <a:cubicBezTo>
                  <a:pt x="3318074" y="4110308"/>
                  <a:pt x="3211997" y="4156995"/>
                  <a:pt x="3105921" y="4190949"/>
                </a:cubicBezTo>
                <a:cubicBezTo>
                  <a:pt x="2898011" y="4263102"/>
                  <a:pt x="2694344" y="4301300"/>
                  <a:pt x="2516135" y="4318277"/>
                </a:cubicBezTo>
                <a:cubicBezTo>
                  <a:pt x="2422788" y="4326766"/>
                  <a:pt x="2312468" y="4339498"/>
                  <a:pt x="2214878" y="4339498"/>
                </a:cubicBezTo>
                <a:cubicBezTo>
                  <a:pt x="2163961" y="4339498"/>
                  <a:pt x="2113044" y="4335254"/>
                  <a:pt x="2070614" y="4335254"/>
                </a:cubicBezTo>
                <a:cubicBezTo>
                  <a:pt x="2023940" y="4335254"/>
                  <a:pt x="1985752" y="4335254"/>
                  <a:pt x="1951808" y="4331010"/>
                </a:cubicBezTo>
                <a:cubicBezTo>
                  <a:pt x="1879676" y="4326766"/>
                  <a:pt x="1837245" y="4322521"/>
                  <a:pt x="1841488" y="4326766"/>
                </a:cubicBezTo>
                <a:cubicBezTo>
                  <a:pt x="1841488" y="4331010"/>
                  <a:pt x="1854217" y="4331010"/>
                  <a:pt x="1879676" y="4335254"/>
                </a:cubicBezTo>
                <a:lnTo>
                  <a:pt x="1917729" y="4341947"/>
                </a:lnTo>
                <a:lnTo>
                  <a:pt x="1798527" y="4326766"/>
                </a:lnTo>
                <a:cubicBezTo>
                  <a:pt x="1733290" y="4316155"/>
                  <a:pt x="1669644" y="4303422"/>
                  <a:pt x="1608120" y="4288567"/>
                </a:cubicBezTo>
                <a:cubicBezTo>
                  <a:pt x="1480828" y="4254613"/>
                  <a:pt x="1362022" y="4212170"/>
                  <a:pt x="1247460" y="4165483"/>
                </a:cubicBezTo>
                <a:cubicBezTo>
                  <a:pt x="1137140" y="4118796"/>
                  <a:pt x="1026821" y="4067865"/>
                  <a:pt x="924987" y="4008445"/>
                </a:cubicBezTo>
                <a:cubicBezTo>
                  <a:pt x="823154" y="3949026"/>
                  <a:pt x="725563" y="3889606"/>
                  <a:pt x="627973" y="3821698"/>
                </a:cubicBezTo>
                <a:cubicBezTo>
                  <a:pt x="746779" y="3923560"/>
                  <a:pt x="844369" y="3987224"/>
                  <a:pt x="924987" y="4033911"/>
                </a:cubicBezTo>
                <a:cubicBezTo>
                  <a:pt x="1005605" y="4080598"/>
                  <a:pt x="1069251" y="4110308"/>
                  <a:pt x="1128654" y="4140018"/>
                </a:cubicBezTo>
                <a:cubicBezTo>
                  <a:pt x="1154112" y="4152751"/>
                  <a:pt x="1183814" y="4165483"/>
                  <a:pt x="1209272" y="4178216"/>
                </a:cubicBezTo>
                <a:cubicBezTo>
                  <a:pt x="1238974" y="4190949"/>
                  <a:pt x="1268675" y="4203682"/>
                  <a:pt x="1298376" y="4216415"/>
                </a:cubicBezTo>
                <a:cubicBezTo>
                  <a:pt x="1357779" y="4237636"/>
                  <a:pt x="1429911" y="4263102"/>
                  <a:pt x="1523259" y="4288567"/>
                </a:cubicBezTo>
                <a:cubicBezTo>
                  <a:pt x="1472342" y="4280079"/>
                  <a:pt x="1421425" y="4263102"/>
                  <a:pt x="1366265" y="4250369"/>
                </a:cubicBezTo>
                <a:cubicBezTo>
                  <a:pt x="1315349" y="4233392"/>
                  <a:pt x="1260189" y="4220659"/>
                  <a:pt x="1209272" y="4199437"/>
                </a:cubicBezTo>
                <a:cubicBezTo>
                  <a:pt x="1154112" y="4178216"/>
                  <a:pt x="1103196" y="4156995"/>
                  <a:pt x="1048036" y="4135773"/>
                </a:cubicBezTo>
                <a:cubicBezTo>
                  <a:pt x="997119" y="4110308"/>
                  <a:pt x="946202" y="4084842"/>
                  <a:pt x="895286" y="4055132"/>
                </a:cubicBezTo>
                <a:cubicBezTo>
                  <a:pt x="687376" y="3940537"/>
                  <a:pt x="492195" y="3783499"/>
                  <a:pt x="339445" y="3588263"/>
                </a:cubicBezTo>
                <a:cubicBezTo>
                  <a:pt x="186695" y="3397271"/>
                  <a:pt x="80618" y="3168080"/>
                  <a:pt x="33944" y="2934646"/>
                </a:cubicBezTo>
                <a:cubicBezTo>
                  <a:pt x="33944" y="2934646"/>
                  <a:pt x="33944" y="2934646"/>
                  <a:pt x="29701" y="2913424"/>
                </a:cubicBezTo>
                <a:cubicBezTo>
                  <a:pt x="29701" y="2913424"/>
                  <a:pt x="29701" y="2913424"/>
                  <a:pt x="25458" y="2892203"/>
                </a:cubicBezTo>
                <a:cubicBezTo>
                  <a:pt x="21215" y="2879470"/>
                  <a:pt x="21215" y="2866737"/>
                  <a:pt x="16972" y="2849760"/>
                </a:cubicBezTo>
                <a:cubicBezTo>
                  <a:pt x="16972" y="2837028"/>
                  <a:pt x="12729" y="2820051"/>
                  <a:pt x="12729" y="2807318"/>
                </a:cubicBezTo>
                <a:cubicBezTo>
                  <a:pt x="8486" y="2794585"/>
                  <a:pt x="8486" y="2777608"/>
                  <a:pt x="8486" y="2764875"/>
                </a:cubicBezTo>
                <a:cubicBezTo>
                  <a:pt x="4243" y="2735165"/>
                  <a:pt x="4243" y="2709700"/>
                  <a:pt x="0" y="2679990"/>
                </a:cubicBezTo>
                <a:cubicBezTo>
                  <a:pt x="0" y="2654524"/>
                  <a:pt x="0" y="2624814"/>
                  <a:pt x="0" y="2599349"/>
                </a:cubicBezTo>
                <a:cubicBezTo>
                  <a:pt x="0" y="2569639"/>
                  <a:pt x="0" y="2544173"/>
                  <a:pt x="4243" y="2518708"/>
                </a:cubicBezTo>
                <a:cubicBezTo>
                  <a:pt x="4243" y="2488998"/>
                  <a:pt x="4243" y="2463532"/>
                  <a:pt x="8486" y="2438066"/>
                </a:cubicBezTo>
                <a:cubicBezTo>
                  <a:pt x="12729" y="2412601"/>
                  <a:pt x="16972" y="2387135"/>
                  <a:pt x="16972" y="2361670"/>
                </a:cubicBezTo>
                <a:cubicBezTo>
                  <a:pt x="21215" y="2348937"/>
                  <a:pt x="21215" y="2336204"/>
                  <a:pt x="21215" y="2323471"/>
                </a:cubicBezTo>
                <a:cubicBezTo>
                  <a:pt x="25458" y="2310738"/>
                  <a:pt x="29701" y="2298006"/>
                  <a:pt x="29701" y="2285273"/>
                </a:cubicBezTo>
                <a:cubicBezTo>
                  <a:pt x="29701" y="2289517"/>
                  <a:pt x="33944" y="2251319"/>
                  <a:pt x="38187" y="2208876"/>
                </a:cubicBezTo>
                <a:lnTo>
                  <a:pt x="77384" y="2093318"/>
                </a:lnTo>
                <a:lnTo>
                  <a:pt x="76905" y="2103300"/>
                </a:lnTo>
                <a:cubicBezTo>
                  <a:pt x="76375" y="2160067"/>
                  <a:pt x="78497" y="2217365"/>
                  <a:pt x="84861" y="2272540"/>
                </a:cubicBezTo>
                <a:cubicBezTo>
                  <a:pt x="89104" y="2298006"/>
                  <a:pt x="89104" y="2323471"/>
                  <a:pt x="93347" y="2348937"/>
                </a:cubicBezTo>
                <a:cubicBezTo>
                  <a:pt x="101833" y="2374402"/>
                  <a:pt x="106076" y="2399868"/>
                  <a:pt x="110319" y="2421089"/>
                </a:cubicBezTo>
                <a:cubicBezTo>
                  <a:pt x="114563" y="2472021"/>
                  <a:pt x="127292" y="2510219"/>
                  <a:pt x="135778" y="2544173"/>
                </a:cubicBezTo>
                <a:cubicBezTo>
                  <a:pt x="140021" y="2565394"/>
                  <a:pt x="144264" y="2582372"/>
                  <a:pt x="152750" y="2603593"/>
                </a:cubicBezTo>
                <a:cubicBezTo>
                  <a:pt x="156993" y="2624814"/>
                  <a:pt x="165479" y="2646036"/>
                  <a:pt x="173965" y="2667257"/>
                </a:cubicBezTo>
                <a:cubicBezTo>
                  <a:pt x="178208" y="2688478"/>
                  <a:pt x="186695" y="2709700"/>
                  <a:pt x="195181" y="2730921"/>
                </a:cubicBezTo>
                <a:cubicBezTo>
                  <a:pt x="199424" y="2756387"/>
                  <a:pt x="212153" y="2777608"/>
                  <a:pt x="220639" y="2798829"/>
                </a:cubicBezTo>
                <a:cubicBezTo>
                  <a:pt x="237611" y="2845516"/>
                  <a:pt x="258827" y="2892203"/>
                  <a:pt x="280042" y="2938890"/>
                </a:cubicBezTo>
                <a:lnTo>
                  <a:pt x="292291" y="2962674"/>
                </a:lnTo>
                <a:lnTo>
                  <a:pt x="301257" y="2994066"/>
                </a:lnTo>
                <a:cubicBezTo>
                  <a:pt x="309743" y="3011043"/>
                  <a:pt x="313986" y="3028020"/>
                  <a:pt x="318229" y="3044997"/>
                </a:cubicBezTo>
                <a:cubicBezTo>
                  <a:pt x="335202" y="3083195"/>
                  <a:pt x="343688" y="3112905"/>
                  <a:pt x="360660" y="3146859"/>
                </a:cubicBezTo>
                <a:cubicBezTo>
                  <a:pt x="415820" y="3269943"/>
                  <a:pt x="470980" y="3359073"/>
                  <a:pt x="526139" y="3431225"/>
                </a:cubicBezTo>
                <a:cubicBezTo>
                  <a:pt x="538869" y="3448202"/>
                  <a:pt x="551598" y="3465179"/>
                  <a:pt x="564327" y="3482156"/>
                </a:cubicBezTo>
                <a:cubicBezTo>
                  <a:pt x="577056" y="3499133"/>
                  <a:pt x="585542" y="3511866"/>
                  <a:pt x="598271" y="3528843"/>
                </a:cubicBezTo>
                <a:cubicBezTo>
                  <a:pt x="623730" y="3554309"/>
                  <a:pt x="644945" y="3584019"/>
                  <a:pt x="666160" y="3605240"/>
                </a:cubicBezTo>
                <a:cubicBezTo>
                  <a:pt x="687376" y="3630706"/>
                  <a:pt x="704348" y="3651927"/>
                  <a:pt x="725563" y="3673148"/>
                </a:cubicBezTo>
                <a:cubicBezTo>
                  <a:pt x="746779" y="3690125"/>
                  <a:pt x="763751" y="3711347"/>
                  <a:pt x="784966" y="3728324"/>
                </a:cubicBezTo>
                <a:cubicBezTo>
                  <a:pt x="801938" y="3749545"/>
                  <a:pt x="823154" y="3766522"/>
                  <a:pt x="844369" y="3783499"/>
                </a:cubicBezTo>
                <a:cubicBezTo>
                  <a:pt x="865584" y="3804721"/>
                  <a:pt x="891043" y="3821698"/>
                  <a:pt x="916501" y="3842919"/>
                </a:cubicBezTo>
                <a:cubicBezTo>
                  <a:pt x="929230" y="3851408"/>
                  <a:pt x="941959" y="3859896"/>
                  <a:pt x="958932" y="3872629"/>
                </a:cubicBezTo>
                <a:cubicBezTo>
                  <a:pt x="971661" y="3881117"/>
                  <a:pt x="988633" y="3889606"/>
                  <a:pt x="1005605" y="3902339"/>
                </a:cubicBezTo>
                <a:cubicBezTo>
                  <a:pt x="1039550" y="3923560"/>
                  <a:pt x="1077737" y="3940537"/>
                  <a:pt x="1115925" y="3966003"/>
                </a:cubicBezTo>
                <a:cubicBezTo>
                  <a:pt x="1137140" y="3976614"/>
                  <a:pt x="1159681" y="3987490"/>
                  <a:pt x="1183747" y="3998498"/>
                </a:cubicBezTo>
                <a:lnTo>
                  <a:pt x="1256983" y="4030173"/>
                </a:lnTo>
                <a:lnTo>
                  <a:pt x="1173025" y="3971611"/>
                </a:lnTo>
                <a:cubicBezTo>
                  <a:pt x="1136447" y="3944216"/>
                  <a:pt x="1100664" y="3915560"/>
                  <a:pt x="1065676" y="3885844"/>
                </a:cubicBezTo>
                <a:lnTo>
                  <a:pt x="1056549" y="3876557"/>
                </a:lnTo>
                <a:lnTo>
                  <a:pt x="1021583" y="3852933"/>
                </a:lnTo>
                <a:cubicBezTo>
                  <a:pt x="939838" y="3795436"/>
                  <a:pt x="834822" y="3713469"/>
                  <a:pt x="729806" y="3605240"/>
                </a:cubicBezTo>
                <a:cubicBezTo>
                  <a:pt x="712834" y="3584019"/>
                  <a:pt x="691619" y="3567042"/>
                  <a:pt x="674646" y="3550065"/>
                </a:cubicBezTo>
                <a:cubicBezTo>
                  <a:pt x="657674" y="3528843"/>
                  <a:pt x="640702" y="3507622"/>
                  <a:pt x="623730" y="3486401"/>
                </a:cubicBezTo>
                <a:cubicBezTo>
                  <a:pt x="606758" y="3465179"/>
                  <a:pt x="589785" y="3448202"/>
                  <a:pt x="572813" y="3422737"/>
                </a:cubicBezTo>
                <a:cubicBezTo>
                  <a:pt x="555841" y="3401515"/>
                  <a:pt x="543112" y="3380294"/>
                  <a:pt x="526139" y="3359073"/>
                </a:cubicBezTo>
                <a:cubicBezTo>
                  <a:pt x="526139" y="3359073"/>
                  <a:pt x="526139" y="3359073"/>
                  <a:pt x="500681" y="3325118"/>
                </a:cubicBezTo>
                <a:cubicBezTo>
                  <a:pt x="500681" y="3325118"/>
                  <a:pt x="500681" y="3325118"/>
                  <a:pt x="479466" y="3291164"/>
                </a:cubicBezTo>
                <a:cubicBezTo>
                  <a:pt x="479466" y="3291164"/>
                  <a:pt x="479466" y="3291164"/>
                  <a:pt x="437035" y="3219012"/>
                </a:cubicBezTo>
                <a:cubicBezTo>
                  <a:pt x="403091" y="3176569"/>
                  <a:pt x="377632" y="3125638"/>
                  <a:pt x="352174" y="3078951"/>
                </a:cubicBezTo>
                <a:lnTo>
                  <a:pt x="292291" y="2962674"/>
                </a:lnTo>
                <a:lnTo>
                  <a:pt x="284285" y="2934646"/>
                </a:lnTo>
                <a:cubicBezTo>
                  <a:pt x="280042" y="2913424"/>
                  <a:pt x="275799" y="2892203"/>
                  <a:pt x="271556" y="2870982"/>
                </a:cubicBezTo>
                <a:cubicBezTo>
                  <a:pt x="267313" y="2854005"/>
                  <a:pt x="263070" y="2828539"/>
                  <a:pt x="258827" y="2807318"/>
                </a:cubicBezTo>
                <a:lnTo>
                  <a:pt x="255241" y="2778626"/>
                </a:lnTo>
                <a:lnTo>
                  <a:pt x="288528" y="2862493"/>
                </a:lnTo>
                <a:cubicBezTo>
                  <a:pt x="360660" y="3019531"/>
                  <a:pt x="449764" y="3168080"/>
                  <a:pt x="543112" y="3308141"/>
                </a:cubicBezTo>
                <a:cubicBezTo>
                  <a:pt x="591907" y="3378172"/>
                  <a:pt x="643884" y="3442897"/>
                  <a:pt x="696923" y="3502847"/>
                </a:cubicBezTo>
                <a:lnTo>
                  <a:pt x="855036" y="3666766"/>
                </a:lnTo>
                <a:lnTo>
                  <a:pt x="705196" y="3474055"/>
                </a:lnTo>
                <a:lnTo>
                  <a:pt x="612555" y="3320045"/>
                </a:lnTo>
                <a:lnTo>
                  <a:pt x="611774" y="3319119"/>
                </a:lnTo>
                <a:lnTo>
                  <a:pt x="596137" y="3302583"/>
                </a:lnTo>
                <a:cubicBezTo>
                  <a:pt x="466726" y="3150504"/>
                  <a:pt x="365837" y="2981518"/>
                  <a:pt x="308122" y="2798421"/>
                </a:cubicBezTo>
                <a:lnTo>
                  <a:pt x="303834" y="2779611"/>
                </a:lnTo>
                <a:lnTo>
                  <a:pt x="265191" y="2682642"/>
                </a:lnTo>
                <a:cubicBezTo>
                  <a:pt x="246097" y="2631181"/>
                  <a:pt x="229125" y="2580249"/>
                  <a:pt x="216396" y="2531440"/>
                </a:cubicBezTo>
                <a:lnTo>
                  <a:pt x="208681" y="2503660"/>
                </a:lnTo>
                <a:lnTo>
                  <a:pt x="212153" y="2455044"/>
                </a:lnTo>
                <a:cubicBezTo>
                  <a:pt x="216396" y="2433822"/>
                  <a:pt x="216396" y="2412601"/>
                  <a:pt x="220639" y="2387135"/>
                </a:cubicBezTo>
                <a:cubicBezTo>
                  <a:pt x="220639" y="2378647"/>
                  <a:pt x="220639" y="2365914"/>
                  <a:pt x="224882" y="2353181"/>
                </a:cubicBezTo>
                <a:cubicBezTo>
                  <a:pt x="224882" y="2344693"/>
                  <a:pt x="229125" y="2331960"/>
                  <a:pt x="229125" y="2319227"/>
                </a:cubicBezTo>
                <a:cubicBezTo>
                  <a:pt x="233368" y="2293761"/>
                  <a:pt x="237611" y="2272540"/>
                  <a:pt x="241854" y="2247074"/>
                </a:cubicBezTo>
                <a:lnTo>
                  <a:pt x="251122" y="2211754"/>
                </a:lnTo>
                <a:lnTo>
                  <a:pt x="235512" y="1977607"/>
                </a:lnTo>
                <a:cubicBezTo>
                  <a:pt x="233922" y="1894294"/>
                  <a:pt x="236307" y="1812042"/>
                  <a:pt x="242536" y="1731515"/>
                </a:cubicBezTo>
                <a:lnTo>
                  <a:pt x="247982" y="1688837"/>
                </a:lnTo>
                <a:lnTo>
                  <a:pt x="243976" y="1695850"/>
                </a:lnTo>
                <a:cubicBezTo>
                  <a:pt x="241854" y="1699564"/>
                  <a:pt x="241854" y="1699564"/>
                  <a:pt x="241854" y="1699564"/>
                </a:cubicBezTo>
                <a:cubicBezTo>
                  <a:pt x="201545" y="1775961"/>
                  <a:pt x="163358" y="1856602"/>
                  <a:pt x="128883" y="1941487"/>
                </a:cubicBezTo>
                <a:lnTo>
                  <a:pt x="77384" y="2093318"/>
                </a:lnTo>
                <a:lnTo>
                  <a:pt x="84861" y="1937243"/>
                </a:lnTo>
                <a:cubicBezTo>
                  <a:pt x="97590" y="1835381"/>
                  <a:pt x="118806" y="1742007"/>
                  <a:pt x="135778" y="1682587"/>
                </a:cubicBezTo>
                <a:cubicBezTo>
                  <a:pt x="156993" y="1623167"/>
                  <a:pt x="169722" y="1597702"/>
                  <a:pt x="169722" y="1623167"/>
                </a:cubicBezTo>
                <a:cubicBezTo>
                  <a:pt x="173965" y="1597702"/>
                  <a:pt x="182451" y="1576480"/>
                  <a:pt x="190938" y="1555259"/>
                </a:cubicBezTo>
                <a:cubicBezTo>
                  <a:pt x="199424" y="1534038"/>
                  <a:pt x="203667" y="1512816"/>
                  <a:pt x="212153" y="1491595"/>
                </a:cubicBezTo>
                <a:cubicBezTo>
                  <a:pt x="220639" y="1470374"/>
                  <a:pt x="229125" y="1449152"/>
                  <a:pt x="241854" y="1427931"/>
                </a:cubicBezTo>
                <a:cubicBezTo>
                  <a:pt x="250340" y="1406709"/>
                  <a:pt x="258827" y="1385488"/>
                  <a:pt x="267313" y="1364267"/>
                </a:cubicBezTo>
                <a:lnTo>
                  <a:pt x="274271" y="1352087"/>
                </a:lnTo>
                <a:lnTo>
                  <a:pt x="284150" y="1304470"/>
                </a:lnTo>
                <a:cubicBezTo>
                  <a:pt x="291439" y="1273692"/>
                  <a:pt x="300186" y="1241057"/>
                  <a:pt x="310789" y="1207095"/>
                </a:cubicBezTo>
                <a:cubicBezTo>
                  <a:pt x="353198" y="1075492"/>
                  <a:pt x="416812" y="926909"/>
                  <a:pt x="493149" y="799551"/>
                </a:cubicBezTo>
                <a:cubicBezTo>
                  <a:pt x="514354" y="769835"/>
                  <a:pt x="531317" y="740119"/>
                  <a:pt x="552522" y="710403"/>
                </a:cubicBezTo>
                <a:cubicBezTo>
                  <a:pt x="573727" y="680685"/>
                  <a:pt x="590691" y="655214"/>
                  <a:pt x="611895" y="629742"/>
                </a:cubicBezTo>
                <a:cubicBezTo>
                  <a:pt x="650064" y="578799"/>
                  <a:pt x="688232" y="536347"/>
                  <a:pt x="717919" y="506631"/>
                </a:cubicBezTo>
                <a:cubicBezTo>
                  <a:pt x="734882" y="489649"/>
                  <a:pt x="747605" y="476914"/>
                  <a:pt x="764569" y="459932"/>
                </a:cubicBezTo>
                <a:cubicBezTo>
                  <a:pt x="785774" y="447197"/>
                  <a:pt x="802737" y="434461"/>
                  <a:pt x="819701" y="417480"/>
                </a:cubicBezTo>
                <a:cubicBezTo>
                  <a:pt x="832424" y="408990"/>
                  <a:pt x="840906" y="404744"/>
                  <a:pt x="849388" y="396254"/>
                </a:cubicBezTo>
                <a:cubicBezTo>
                  <a:pt x="857870" y="387763"/>
                  <a:pt x="870593" y="379273"/>
                  <a:pt x="879074" y="375028"/>
                </a:cubicBezTo>
                <a:cubicBezTo>
                  <a:pt x="900279" y="358048"/>
                  <a:pt x="921484" y="345312"/>
                  <a:pt x="942688" y="328330"/>
                </a:cubicBezTo>
                <a:cubicBezTo>
                  <a:pt x="1035989" y="273142"/>
                  <a:pt x="1137772" y="217954"/>
                  <a:pt x="1243795" y="175502"/>
                </a:cubicBezTo>
                <a:cubicBezTo>
                  <a:pt x="1273482" y="162765"/>
                  <a:pt x="1298927" y="154275"/>
                  <a:pt x="1328614" y="145785"/>
                </a:cubicBezTo>
                <a:cubicBezTo>
                  <a:pt x="1341337" y="141539"/>
                  <a:pt x="1358301" y="133048"/>
                  <a:pt x="1371023" y="128803"/>
                </a:cubicBezTo>
                <a:cubicBezTo>
                  <a:pt x="1413433" y="116068"/>
                  <a:pt x="1413433" y="116068"/>
                  <a:pt x="1413433" y="116068"/>
                </a:cubicBezTo>
                <a:cubicBezTo>
                  <a:pt x="1443119" y="111823"/>
                  <a:pt x="1468565" y="99087"/>
                  <a:pt x="1498252" y="94841"/>
                </a:cubicBezTo>
                <a:cubicBezTo>
                  <a:pt x="1527938" y="90597"/>
                  <a:pt x="1557625" y="82106"/>
                  <a:pt x="1587311" y="77860"/>
                </a:cubicBezTo>
                <a:cubicBezTo>
                  <a:pt x="1612757" y="69370"/>
                  <a:pt x="1642443" y="65125"/>
                  <a:pt x="1672130" y="60880"/>
                </a:cubicBezTo>
                <a:cubicBezTo>
                  <a:pt x="1701817" y="60880"/>
                  <a:pt x="1727262" y="52389"/>
                  <a:pt x="1756949" y="52389"/>
                </a:cubicBezTo>
                <a:cubicBezTo>
                  <a:pt x="1782394" y="48145"/>
                  <a:pt x="1812081" y="48145"/>
                  <a:pt x="1837527" y="43899"/>
                </a:cubicBezTo>
                <a:cubicBezTo>
                  <a:pt x="1867213" y="43899"/>
                  <a:pt x="1892659" y="39654"/>
                  <a:pt x="1918105" y="39654"/>
                </a:cubicBezTo>
                <a:cubicBezTo>
                  <a:pt x="1930827" y="39654"/>
                  <a:pt x="1956273" y="35408"/>
                  <a:pt x="1985960" y="35408"/>
                </a:cubicBezTo>
                <a:cubicBezTo>
                  <a:pt x="1998682" y="35408"/>
                  <a:pt x="2015646" y="31163"/>
                  <a:pt x="2032610" y="31163"/>
                </a:cubicBezTo>
                <a:cubicBezTo>
                  <a:pt x="2049574" y="31163"/>
                  <a:pt x="2066538" y="31163"/>
                  <a:pt x="2079261" y="31163"/>
                </a:cubicBezTo>
                <a:cubicBezTo>
                  <a:pt x="2142875" y="31163"/>
                  <a:pt x="2193766" y="31163"/>
                  <a:pt x="2164079" y="22672"/>
                </a:cubicBezTo>
                <a:cubicBezTo>
                  <a:pt x="2121670" y="22672"/>
                  <a:pt x="2087742" y="18428"/>
                  <a:pt x="2053815" y="18428"/>
                </a:cubicBezTo>
                <a:cubicBezTo>
                  <a:pt x="2019887" y="18428"/>
                  <a:pt x="1990200" y="18428"/>
                  <a:pt x="1960514" y="18428"/>
                </a:cubicBezTo>
                <a:cubicBezTo>
                  <a:pt x="1930827" y="22672"/>
                  <a:pt x="1901141" y="18428"/>
                  <a:pt x="1875695" y="22672"/>
                </a:cubicBezTo>
                <a:cubicBezTo>
                  <a:pt x="1846009" y="22672"/>
                  <a:pt x="1820563" y="26918"/>
                  <a:pt x="1790876" y="26918"/>
                </a:cubicBezTo>
                <a:cubicBezTo>
                  <a:pt x="1739985" y="26918"/>
                  <a:pt x="1684853" y="35408"/>
                  <a:pt x="1625480" y="43899"/>
                </a:cubicBezTo>
                <a:cubicBezTo>
                  <a:pt x="1595793" y="48145"/>
                  <a:pt x="1561866" y="52389"/>
                  <a:pt x="1527938" y="60880"/>
                </a:cubicBezTo>
                <a:cubicBezTo>
                  <a:pt x="1510974" y="60880"/>
                  <a:pt x="1494011" y="65125"/>
                  <a:pt x="1477047" y="69370"/>
                </a:cubicBezTo>
                <a:cubicBezTo>
                  <a:pt x="1460083" y="73615"/>
                  <a:pt x="1438878" y="77860"/>
                  <a:pt x="1421915" y="82106"/>
                </a:cubicBezTo>
                <a:cubicBezTo>
                  <a:pt x="1481288" y="48145"/>
                  <a:pt x="1650925" y="9937"/>
                  <a:pt x="1867213" y="1446"/>
                </a:cubicBezTo>
                <a:cubicBezTo>
                  <a:pt x="1907767" y="-146"/>
                  <a:pt x="1949812" y="-395"/>
                  <a:pt x="1992901" y="56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6015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2"/>
          <p:cNvSpPr>
            <a:spLocks noGrp="1"/>
          </p:cNvSpPr>
          <p:nvPr>
            <p:ph type="pic" sz="quarter" idx="12"/>
          </p:nvPr>
        </p:nvSpPr>
        <p:spPr>
          <a:xfrm>
            <a:off x="6188628" y="2311609"/>
            <a:ext cx="2455231" cy="1775160"/>
          </a:xfrm>
        </p:spPr>
        <p:txBody>
          <a:bodyPr/>
          <a:lstStyle/>
          <a:p>
            <a:endParaRPr lang="fr-CA"/>
          </a:p>
        </p:txBody>
      </p:sp>
      <p:sp>
        <p:nvSpPr>
          <p:cNvPr id="36" name="Picture Placeholder 32"/>
          <p:cNvSpPr>
            <a:spLocks noGrp="1"/>
          </p:cNvSpPr>
          <p:nvPr>
            <p:ph type="pic" sz="quarter" idx="13"/>
          </p:nvPr>
        </p:nvSpPr>
        <p:spPr>
          <a:xfrm>
            <a:off x="8796532" y="2311609"/>
            <a:ext cx="2455863" cy="1775160"/>
          </a:xfrm>
        </p:spPr>
        <p:txBody>
          <a:bodyPr/>
          <a:lstStyle/>
          <a:p>
            <a:endParaRPr lang="fr-CA"/>
          </a:p>
        </p:txBody>
      </p:sp>
      <p:sp>
        <p:nvSpPr>
          <p:cNvPr id="37" name="Picture Placeholder 32"/>
          <p:cNvSpPr>
            <a:spLocks noGrp="1"/>
          </p:cNvSpPr>
          <p:nvPr>
            <p:ph type="pic" sz="quarter" idx="14"/>
          </p:nvPr>
        </p:nvSpPr>
        <p:spPr>
          <a:xfrm>
            <a:off x="6187996" y="4243261"/>
            <a:ext cx="2455863" cy="1775160"/>
          </a:xfrm>
        </p:spPr>
        <p:txBody>
          <a:bodyPr/>
          <a:lstStyle/>
          <a:p>
            <a:endParaRPr lang="fr-CA"/>
          </a:p>
        </p:txBody>
      </p:sp>
      <p:sp>
        <p:nvSpPr>
          <p:cNvPr id="38" name="Picture Placeholder 32"/>
          <p:cNvSpPr>
            <a:spLocks noGrp="1"/>
          </p:cNvSpPr>
          <p:nvPr>
            <p:ph type="pic" sz="quarter" idx="15"/>
          </p:nvPr>
        </p:nvSpPr>
        <p:spPr>
          <a:xfrm>
            <a:off x="8796532" y="4240386"/>
            <a:ext cx="2455863" cy="1775160"/>
          </a:xfrm>
        </p:spPr>
        <p:txBody>
          <a:bodyPr/>
          <a:lstStyle/>
          <a:p>
            <a:endParaRPr lang="fr-CA"/>
          </a:p>
        </p:txBody>
      </p:sp>
      <p:sp>
        <p:nvSpPr>
          <p:cNvPr id="39" name="Picture Placeholder 32"/>
          <p:cNvSpPr>
            <a:spLocks noGrp="1"/>
          </p:cNvSpPr>
          <p:nvPr>
            <p:ph type="pic" sz="quarter" idx="16"/>
          </p:nvPr>
        </p:nvSpPr>
        <p:spPr>
          <a:xfrm>
            <a:off x="3580086" y="2311608"/>
            <a:ext cx="2455231" cy="3703937"/>
          </a:xfrm>
        </p:spPr>
        <p:txBody>
          <a:bodyPr/>
          <a:lstStyle/>
          <a:p>
            <a:endParaRPr lang="fr-CA"/>
          </a:p>
        </p:txBody>
      </p:sp>
      <p:sp>
        <p:nvSpPr>
          <p:cNvPr id="34" name="Picture Placeholder 32"/>
          <p:cNvSpPr>
            <a:spLocks noGrp="1"/>
          </p:cNvSpPr>
          <p:nvPr>
            <p:ph type="pic" sz="quarter" idx="11"/>
          </p:nvPr>
        </p:nvSpPr>
        <p:spPr>
          <a:xfrm>
            <a:off x="971550" y="4243261"/>
            <a:ext cx="2455863" cy="1775160"/>
          </a:xfrm>
        </p:spPr>
        <p:txBody>
          <a:bodyPr/>
          <a:lstStyle/>
          <a:p>
            <a:endParaRPr lang="fr-CA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0"/>
          </p:nvPr>
        </p:nvSpPr>
        <p:spPr>
          <a:xfrm>
            <a:off x="971550" y="2311926"/>
            <a:ext cx="2455863" cy="177516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0630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1556896"/>
              <a:gd name="connsiteY0" fmla="*/ 0 h 6858000"/>
              <a:gd name="connsiteX1" fmla="*/ 5395372 w 11556896"/>
              <a:gd name="connsiteY1" fmla="*/ 0 h 6858000"/>
              <a:gd name="connsiteX2" fmla="*/ 5778448 w 11556896"/>
              <a:gd name="connsiteY2" fmla="*/ 426378 h 6858000"/>
              <a:gd name="connsiteX3" fmla="*/ 6161525 w 11556896"/>
              <a:gd name="connsiteY3" fmla="*/ 0 h 6858000"/>
              <a:gd name="connsiteX4" fmla="*/ 11556896 w 11556896"/>
              <a:gd name="connsiteY4" fmla="*/ 0 h 6858000"/>
              <a:gd name="connsiteX5" fmla="*/ 8476134 w 11556896"/>
              <a:gd name="connsiteY5" fmla="*/ 3429000 h 6858000"/>
              <a:gd name="connsiteX6" fmla="*/ 11556896 w 11556896"/>
              <a:gd name="connsiteY6" fmla="*/ 6858000 h 6858000"/>
              <a:gd name="connsiteX7" fmla="*/ 6161525 w 11556896"/>
              <a:gd name="connsiteY7" fmla="*/ 6858000 h 6858000"/>
              <a:gd name="connsiteX8" fmla="*/ 5778448 w 11556896"/>
              <a:gd name="connsiteY8" fmla="*/ 6431622 h 6858000"/>
              <a:gd name="connsiteX9" fmla="*/ 5395372 w 11556896"/>
              <a:gd name="connsiteY9" fmla="*/ 6858000 h 6858000"/>
              <a:gd name="connsiteX10" fmla="*/ 0 w 11556896"/>
              <a:gd name="connsiteY10" fmla="*/ 6858000 h 6858000"/>
              <a:gd name="connsiteX11" fmla="*/ 3080762 w 11556896"/>
              <a:gd name="connsiteY11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556896" h="6858000">
                <a:moveTo>
                  <a:pt x="0" y="0"/>
                </a:moveTo>
                <a:lnTo>
                  <a:pt x="5395372" y="0"/>
                </a:lnTo>
                <a:lnTo>
                  <a:pt x="5778448" y="426378"/>
                </a:lnTo>
                <a:lnTo>
                  <a:pt x="6161525" y="0"/>
                </a:lnTo>
                <a:lnTo>
                  <a:pt x="11556896" y="0"/>
                </a:lnTo>
                <a:lnTo>
                  <a:pt x="8476134" y="3429000"/>
                </a:lnTo>
                <a:lnTo>
                  <a:pt x="11556896" y="6858000"/>
                </a:lnTo>
                <a:lnTo>
                  <a:pt x="6161525" y="6858000"/>
                </a:lnTo>
                <a:lnTo>
                  <a:pt x="5778448" y="6431622"/>
                </a:lnTo>
                <a:lnTo>
                  <a:pt x="5395372" y="6858000"/>
                </a:lnTo>
                <a:lnTo>
                  <a:pt x="0" y="6858000"/>
                </a:lnTo>
                <a:lnTo>
                  <a:pt x="3080762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7313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icture Placeholder 4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48" name="Picture Placeholder 46"/>
          <p:cNvSpPr>
            <a:spLocks noGrp="1"/>
          </p:cNvSpPr>
          <p:nvPr>
            <p:ph type="pic" sz="quarter" idx="11"/>
          </p:nvPr>
        </p:nvSpPr>
        <p:spPr>
          <a:xfrm>
            <a:off x="2032000" y="0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49" name="Picture Placeholder 46"/>
          <p:cNvSpPr>
            <a:spLocks noGrp="1"/>
          </p:cNvSpPr>
          <p:nvPr>
            <p:ph type="pic" sz="quarter" idx="12"/>
          </p:nvPr>
        </p:nvSpPr>
        <p:spPr>
          <a:xfrm>
            <a:off x="0" y="2071688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50" name="Picture Placeholder 46"/>
          <p:cNvSpPr>
            <a:spLocks noGrp="1"/>
          </p:cNvSpPr>
          <p:nvPr>
            <p:ph type="pic" sz="quarter" idx="13"/>
          </p:nvPr>
        </p:nvSpPr>
        <p:spPr>
          <a:xfrm>
            <a:off x="4064000" y="0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51" name="Picture Placeholder 46"/>
          <p:cNvSpPr>
            <a:spLocks noGrp="1"/>
          </p:cNvSpPr>
          <p:nvPr>
            <p:ph type="pic" sz="quarter" idx="14"/>
          </p:nvPr>
        </p:nvSpPr>
        <p:spPr>
          <a:xfrm>
            <a:off x="2032000" y="2071688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52" name="Picture Placeholder 46"/>
          <p:cNvSpPr>
            <a:spLocks noGrp="1"/>
          </p:cNvSpPr>
          <p:nvPr>
            <p:ph type="pic" sz="quarter" idx="15"/>
          </p:nvPr>
        </p:nvSpPr>
        <p:spPr>
          <a:xfrm>
            <a:off x="4064000" y="2071688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53" name="Picture Placeholder 46"/>
          <p:cNvSpPr>
            <a:spLocks noGrp="1"/>
          </p:cNvSpPr>
          <p:nvPr>
            <p:ph type="pic" sz="quarter" idx="16"/>
          </p:nvPr>
        </p:nvSpPr>
        <p:spPr>
          <a:xfrm>
            <a:off x="6096000" y="1560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54" name="Picture Placeholder 46"/>
          <p:cNvSpPr>
            <a:spLocks noGrp="1"/>
          </p:cNvSpPr>
          <p:nvPr>
            <p:ph type="pic" sz="quarter" idx="17"/>
          </p:nvPr>
        </p:nvSpPr>
        <p:spPr>
          <a:xfrm>
            <a:off x="8128000" y="1560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55" name="Picture Placeholder 46"/>
          <p:cNvSpPr>
            <a:spLocks noGrp="1"/>
          </p:cNvSpPr>
          <p:nvPr>
            <p:ph type="pic" sz="quarter" idx="18"/>
          </p:nvPr>
        </p:nvSpPr>
        <p:spPr>
          <a:xfrm>
            <a:off x="10160000" y="0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56" name="Picture Placeholder 46"/>
          <p:cNvSpPr>
            <a:spLocks noGrp="1"/>
          </p:cNvSpPr>
          <p:nvPr>
            <p:ph type="pic" sz="quarter" idx="19"/>
          </p:nvPr>
        </p:nvSpPr>
        <p:spPr>
          <a:xfrm>
            <a:off x="6096000" y="2071688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57" name="Picture Placeholder 46"/>
          <p:cNvSpPr>
            <a:spLocks noGrp="1"/>
          </p:cNvSpPr>
          <p:nvPr>
            <p:ph type="pic" sz="quarter" idx="20"/>
          </p:nvPr>
        </p:nvSpPr>
        <p:spPr>
          <a:xfrm>
            <a:off x="8128000" y="2071688"/>
            <a:ext cx="2032000" cy="2071688"/>
          </a:xfrm>
        </p:spPr>
        <p:txBody>
          <a:bodyPr/>
          <a:lstStyle/>
          <a:p>
            <a:endParaRPr lang="fr-CA"/>
          </a:p>
        </p:txBody>
      </p:sp>
      <p:sp>
        <p:nvSpPr>
          <p:cNvPr id="58" name="Picture Placeholder 46"/>
          <p:cNvSpPr>
            <a:spLocks noGrp="1"/>
          </p:cNvSpPr>
          <p:nvPr>
            <p:ph type="pic" sz="quarter" idx="21"/>
          </p:nvPr>
        </p:nvSpPr>
        <p:spPr>
          <a:xfrm>
            <a:off x="10160000" y="2071688"/>
            <a:ext cx="2032000" cy="2071688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24758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fr-CA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40864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 userDrawn="1">
            <p:ph type="pic" sz="quarter" idx="14"/>
          </p:nvPr>
        </p:nvSpPr>
        <p:spPr>
          <a:xfrm>
            <a:off x="924729" y="2099434"/>
            <a:ext cx="1517498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36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6441609" y="2099434"/>
            <a:ext cx="1517498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39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924729" y="4390497"/>
            <a:ext cx="1517498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40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6441609" y="4390497"/>
            <a:ext cx="1517498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66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884">
          <p15:clr>
            <a:srgbClr val="FBAE40"/>
          </p15:clr>
        </p15:guide>
        <p15:guide id="2" pos="438">
          <p15:clr>
            <a:srgbClr val="FBAE40"/>
          </p15:clr>
        </p15:guide>
        <p15:guide id="3" pos="7242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1236213" y="2889250"/>
            <a:ext cx="1517498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23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3966960" y="2889250"/>
            <a:ext cx="1517498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24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6715868" y="2889250"/>
            <a:ext cx="1517498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25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9463157" y="2889250"/>
            <a:ext cx="1517498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4422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82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fr-CA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862172" y="1650664"/>
            <a:ext cx="2467657" cy="2467657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2138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64000" cy="5222875"/>
          </a:xfrm>
        </p:spPr>
        <p:txBody>
          <a:bodyPr/>
          <a:lstStyle/>
          <a:p>
            <a:endParaRPr lang="fr-CA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063998" y="0"/>
            <a:ext cx="4064000" cy="5222875"/>
          </a:xfrm>
        </p:spPr>
        <p:txBody>
          <a:bodyPr/>
          <a:lstStyle/>
          <a:p>
            <a:endParaRPr lang="fr-CA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8127996" y="0"/>
            <a:ext cx="4064000" cy="5222875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1100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884">
          <p15:clr>
            <a:srgbClr val="FBAE40"/>
          </p15:clr>
        </p15:guide>
        <p15:guide id="2" pos="438">
          <p15:clr>
            <a:srgbClr val="FBAE40"/>
          </p15:clr>
        </p15:guide>
        <p15:guide id="3" pos="7242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0485" y="2018341"/>
            <a:ext cx="2422394" cy="2349381"/>
          </a:xfrm>
        </p:spPr>
        <p:txBody>
          <a:bodyPr/>
          <a:lstStyle/>
          <a:p>
            <a:endParaRPr lang="fr-CA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423364" y="2018341"/>
            <a:ext cx="2422394" cy="2349381"/>
          </a:xfrm>
        </p:spPr>
        <p:txBody>
          <a:bodyPr/>
          <a:lstStyle/>
          <a:p>
            <a:endParaRPr lang="fr-CA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46243" y="2018341"/>
            <a:ext cx="2422394" cy="2349381"/>
          </a:xfrm>
        </p:spPr>
        <p:txBody>
          <a:bodyPr/>
          <a:lstStyle/>
          <a:p>
            <a:endParaRPr lang="fr-CA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269122" y="2018341"/>
            <a:ext cx="2422394" cy="2349381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499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884">
          <p15:clr>
            <a:srgbClr val="FBAE40"/>
          </p15:clr>
        </p15:guide>
        <p15:guide id="2" pos="438">
          <p15:clr>
            <a:srgbClr val="FBAE40"/>
          </p15:clr>
        </p15:guide>
        <p15:guide id="3" pos="7242">
          <p15:clr>
            <a:srgbClr val="FBAE40"/>
          </p15:clr>
        </p15:guide>
        <p15:guide id="4" orient="horz" pos="436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27730" y="1983854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143797" y="1983854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75931" y="1983854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6159864" y="1983854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-1376073" y="3556492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639994" y="3556492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7672128" y="3556492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4656061" y="3556492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10688195" y="3556492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-1376073" y="411216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21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7672128" y="411216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22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4656061" y="411216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26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10688195" y="411216"/>
            <a:ext cx="2888337" cy="2890293"/>
          </a:xfrm>
          <a:prstGeom prst="diamond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1775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0" name="Picture Placeholder 4799"/>
          <p:cNvSpPr>
            <a:spLocks noGrp="1"/>
          </p:cNvSpPr>
          <p:nvPr>
            <p:ph type="pic" sz="quarter" idx="11"/>
          </p:nvPr>
        </p:nvSpPr>
        <p:spPr>
          <a:xfrm>
            <a:off x="3175" y="3013749"/>
            <a:ext cx="12036425" cy="3653752"/>
          </a:xfrm>
          <a:custGeom>
            <a:avLst/>
            <a:gdLst>
              <a:gd name="connsiteX0" fmla="*/ 5578382 w 12192001"/>
              <a:gd name="connsiteY0" fmla="*/ 1641853 h 3653752"/>
              <a:gd name="connsiteX1" fmla="*/ 5613635 w 12192001"/>
              <a:gd name="connsiteY1" fmla="*/ 1651528 h 3653752"/>
              <a:gd name="connsiteX2" fmla="*/ 5613104 w 12192001"/>
              <a:gd name="connsiteY2" fmla="*/ 1645078 h 3653752"/>
              <a:gd name="connsiteX3" fmla="*/ 3746225 w 12192001"/>
              <a:gd name="connsiteY3" fmla="*/ 1608305 h 3653752"/>
              <a:gd name="connsiteX4" fmla="*/ 3743545 w 12192001"/>
              <a:gd name="connsiteY4" fmla="*/ 1630717 h 3653752"/>
              <a:gd name="connsiteX5" fmla="*/ 3704216 w 12192001"/>
              <a:gd name="connsiteY5" fmla="*/ 1635175 h 3653752"/>
              <a:gd name="connsiteX6" fmla="*/ 3714962 w 12192001"/>
              <a:gd name="connsiteY6" fmla="*/ 1641631 h 3653752"/>
              <a:gd name="connsiteX7" fmla="*/ 3729059 w 12192001"/>
              <a:gd name="connsiteY7" fmla="*/ 1735382 h 3653752"/>
              <a:gd name="connsiteX8" fmla="*/ 3936143 w 12192001"/>
              <a:gd name="connsiteY8" fmla="*/ 1625454 h 3653752"/>
              <a:gd name="connsiteX9" fmla="*/ 3980921 w 12192001"/>
              <a:gd name="connsiteY9" fmla="*/ 1608305 h 3653752"/>
              <a:gd name="connsiteX10" fmla="*/ 4234191 w 12192001"/>
              <a:gd name="connsiteY10" fmla="*/ 1510361 h 3653752"/>
              <a:gd name="connsiteX11" fmla="*/ 4197177 w 12192001"/>
              <a:gd name="connsiteY11" fmla="*/ 1519284 h 3653752"/>
              <a:gd name="connsiteX12" fmla="*/ 4195613 w 12192001"/>
              <a:gd name="connsiteY12" fmla="*/ 1519386 h 3653752"/>
              <a:gd name="connsiteX13" fmla="*/ 4174810 w 12192001"/>
              <a:gd name="connsiteY13" fmla="*/ 1542148 h 3653752"/>
              <a:gd name="connsiteX14" fmla="*/ 3795842 w 12192001"/>
              <a:gd name="connsiteY14" fmla="*/ 1559253 h 3653752"/>
              <a:gd name="connsiteX15" fmla="*/ 3774425 w 12192001"/>
              <a:gd name="connsiteY15" fmla="*/ 1558553 h 3653752"/>
              <a:gd name="connsiteX16" fmla="*/ 3756115 w 12192001"/>
              <a:gd name="connsiteY16" fmla="*/ 1561702 h 3653752"/>
              <a:gd name="connsiteX17" fmla="*/ 3686876 w 12192001"/>
              <a:gd name="connsiteY17" fmla="*/ 1567231 h 3653752"/>
              <a:gd name="connsiteX18" fmla="*/ 4122090 w 12192001"/>
              <a:gd name="connsiteY18" fmla="*/ 1608305 h 3653752"/>
              <a:gd name="connsiteX19" fmla="*/ 3990181 w 12192001"/>
              <a:gd name="connsiteY19" fmla="*/ 1608305 h 3653752"/>
              <a:gd name="connsiteX20" fmla="*/ 3995844 w 12192001"/>
              <a:gd name="connsiteY20" fmla="*/ 1647158 h 3653752"/>
              <a:gd name="connsiteX21" fmla="*/ 4380642 w 12192001"/>
              <a:gd name="connsiteY21" fmla="*/ 1772648 h 3653752"/>
              <a:gd name="connsiteX22" fmla="*/ 4430763 w 12192001"/>
              <a:gd name="connsiteY22" fmla="*/ 1604946 h 3653752"/>
              <a:gd name="connsiteX23" fmla="*/ 4651299 w 12192001"/>
              <a:gd name="connsiteY23" fmla="*/ 1604946 h 3653752"/>
              <a:gd name="connsiteX24" fmla="*/ 4561079 w 12192001"/>
              <a:gd name="connsiteY24" fmla="*/ 1772648 h 3653752"/>
              <a:gd name="connsiteX25" fmla="*/ 4821712 w 12192001"/>
              <a:gd name="connsiteY25" fmla="*/ 1772648 h 3653752"/>
              <a:gd name="connsiteX26" fmla="*/ 5392630 w 12192001"/>
              <a:gd name="connsiteY26" fmla="*/ 1625908 h 3653752"/>
              <a:gd name="connsiteX27" fmla="*/ 5403912 w 12192001"/>
              <a:gd name="connsiteY27" fmla="*/ 1625852 h 3653752"/>
              <a:gd name="connsiteX28" fmla="*/ 5397233 w 12192001"/>
              <a:gd name="connsiteY28" fmla="*/ 1616993 h 3653752"/>
              <a:gd name="connsiteX29" fmla="*/ 5361789 w 12192001"/>
              <a:gd name="connsiteY29" fmla="*/ 1579870 h 3653752"/>
              <a:gd name="connsiteX30" fmla="*/ 5071647 w 12192001"/>
              <a:gd name="connsiteY30" fmla="*/ 1579870 h 3653752"/>
              <a:gd name="connsiteX31" fmla="*/ 5249688 w 12192001"/>
              <a:gd name="connsiteY31" fmla="*/ 1608305 h 3653752"/>
              <a:gd name="connsiteX32" fmla="*/ 4959546 w 12192001"/>
              <a:gd name="connsiteY32" fmla="*/ 1592507 h 3653752"/>
              <a:gd name="connsiteX33" fmla="*/ 5045269 w 12192001"/>
              <a:gd name="connsiteY33" fmla="*/ 1551434 h 3653752"/>
              <a:gd name="connsiteX34" fmla="*/ 4524332 w 12192001"/>
              <a:gd name="connsiteY34" fmla="*/ 1510361 h 3653752"/>
              <a:gd name="connsiteX35" fmla="*/ 4352885 w 12192001"/>
              <a:gd name="connsiteY35" fmla="*/ 1510361 h 3653752"/>
              <a:gd name="connsiteX36" fmla="*/ 4412233 w 12192001"/>
              <a:gd name="connsiteY36" fmla="*/ 1567231 h 3653752"/>
              <a:gd name="connsiteX37" fmla="*/ 4267162 w 12192001"/>
              <a:gd name="connsiteY37" fmla="*/ 1567231 h 3653752"/>
              <a:gd name="connsiteX38" fmla="*/ 4234191 w 12192001"/>
              <a:gd name="connsiteY38" fmla="*/ 1510361 h 3653752"/>
              <a:gd name="connsiteX39" fmla="*/ 2071312 w 12192001"/>
              <a:gd name="connsiteY39" fmla="*/ 1207050 h 3653752"/>
              <a:gd name="connsiteX40" fmla="*/ 2047708 w 12192001"/>
              <a:gd name="connsiteY40" fmla="*/ 1211401 h 3653752"/>
              <a:gd name="connsiteX41" fmla="*/ 2050070 w 12192001"/>
              <a:gd name="connsiteY41" fmla="*/ 1212047 h 3653752"/>
              <a:gd name="connsiteX42" fmla="*/ 2071312 w 12192001"/>
              <a:gd name="connsiteY42" fmla="*/ 1109106 h 3653752"/>
              <a:gd name="connsiteX43" fmla="*/ 1829287 w 12192001"/>
              <a:gd name="connsiteY43" fmla="*/ 1149538 h 3653752"/>
              <a:gd name="connsiteX44" fmla="*/ 1820161 w 12192001"/>
              <a:gd name="connsiteY44" fmla="*/ 1149015 h 3653752"/>
              <a:gd name="connsiteX45" fmla="*/ 1855759 w 12192001"/>
              <a:gd name="connsiteY45" fmla="*/ 1158900 h 3653752"/>
              <a:gd name="connsiteX46" fmla="*/ 1864989 w 12192001"/>
              <a:gd name="connsiteY46" fmla="*/ 1161425 h 3653752"/>
              <a:gd name="connsiteX47" fmla="*/ 1970958 w 12192001"/>
              <a:gd name="connsiteY47" fmla="*/ 1143959 h 3653752"/>
              <a:gd name="connsiteX48" fmla="*/ 2071312 w 12192001"/>
              <a:gd name="connsiteY48" fmla="*/ 1109106 h 3653752"/>
              <a:gd name="connsiteX49" fmla="*/ 12103777 w 12192001"/>
              <a:gd name="connsiteY49" fmla="*/ 701 h 3653752"/>
              <a:gd name="connsiteX50" fmla="*/ 12189609 w 12192001"/>
              <a:gd name="connsiteY50" fmla="*/ 58348 h 3653752"/>
              <a:gd name="connsiteX51" fmla="*/ 12019194 w 12192001"/>
              <a:gd name="connsiteY51" fmla="*/ 179465 h 3653752"/>
              <a:gd name="connsiteX52" fmla="*/ 11397685 w 12192001"/>
              <a:gd name="connsiteY52" fmla="*/ 673259 h 3653752"/>
              <a:gd name="connsiteX53" fmla="*/ 11748537 w 12192001"/>
              <a:gd name="connsiteY53" fmla="*/ 626674 h 3653752"/>
              <a:gd name="connsiteX54" fmla="*/ 11317490 w 12192001"/>
              <a:gd name="connsiteY54" fmla="*/ 831647 h 3653752"/>
              <a:gd name="connsiteX55" fmla="*/ 11748537 w 12192001"/>
              <a:gd name="connsiteY55" fmla="*/ 757110 h 3653752"/>
              <a:gd name="connsiteX56" fmla="*/ 11888878 w 12192001"/>
              <a:gd name="connsiteY56" fmla="*/ 794379 h 3653752"/>
              <a:gd name="connsiteX57" fmla="*/ 11317490 w 12192001"/>
              <a:gd name="connsiteY57" fmla="*/ 1157737 h 3653752"/>
              <a:gd name="connsiteX58" fmla="*/ 11618221 w 12192001"/>
              <a:gd name="connsiteY58" fmla="*/ 1241588 h 3653752"/>
              <a:gd name="connsiteX59" fmla="*/ 11447809 w 12192001"/>
              <a:gd name="connsiteY59" fmla="*/ 1409292 h 3653752"/>
              <a:gd name="connsiteX60" fmla="*/ 11748537 w 12192001"/>
              <a:gd name="connsiteY60" fmla="*/ 1278856 h 3653752"/>
              <a:gd name="connsiteX61" fmla="*/ 11748537 w 12192001"/>
              <a:gd name="connsiteY61" fmla="*/ 1325439 h 3653752"/>
              <a:gd name="connsiteX62" fmla="*/ 11838757 w 12192001"/>
              <a:gd name="connsiteY62" fmla="*/ 1362707 h 3653752"/>
              <a:gd name="connsiteX63" fmla="*/ 11618221 w 12192001"/>
              <a:gd name="connsiteY63" fmla="*/ 1483826 h 3653752"/>
              <a:gd name="connsiteX64" fmla="*/ 11928977 w 12192001"/>
              <a:gd name="connsiteY64" fmla="*/ 1446558 h 3653752"/>
              <a:gd name="connsiteX65" fmla="*/ 11538026 w 12192001"/>
              <a:gd name="connsiteY65" fmla="*/ 1688797 h 3653752"/>
              <a:gd name="connsiteX66" fmla="*/ 11748537 w 12192001"/>
              <a:gd name="connsiteY66" fmla="*/ 1688797 h 3653752"/>
              <a:gd name="connsiteX67" fmla="*/ 11447809 w 12192001"/>
              <a:gd name="connsiteY67" fmla="*/ 1856501 h 3653752"/>
              <a:gd name="connsiteX68" fmla="*/ 11838757 w 12192001"/>
              <a:gd name="connsiteY68" fmla="*/ 1856501 h 3653752"/>
              <a:gd name="connsiteX69" fmla="*/ 11447809 w 12192001"/>
              <a:gd name="connsiteY69" fmla="*/ 2098737 h 3653752"/>
              <a:gd name="connsiteX70" fmla="*/ 11748537 w 12192001"/>
              <a:gd name="connsiteY70" fmla="*/ 2061471 h 3653752"/>
              <a:gd name="connsiteX71" fmla="*/ 11487905 w 12192001"/>
              <a:gd name="connsiteY71" fmla="*/ 2257125 h 3653752"/>
              <a:gd name="connsiteX72" fmla="*/ 11798661 w 12192001"/>
              <a:gd name="connsiteY72" fmla="*/ 2219857 h 3653752"/>
              <a:gd name="connsiteX73" fmla="*/ 11618221 w 12192001"/>
              <a:gd name="connsiteY73" fmla="*/ 2462096 h 3653752"/>
              <a:gd name="connsiteX74" fmla="*/ 11888878 w 12192001"/>
              <a:gd name="connsiteY74" fmla="*/ 2508680 h 3653752"/>
              <a:gd name="connsiteX75" fmla="*/ 7407994 w 12192001"/>
              <a:gd name="connsiteY75" fmla="*/ 3524218 h 3653752"/>
              <a:gd name="connsiteX76" fmla="*/ 7367898 w 12192001"/>
              <a:gd name="connsiteY76" fmla="*/ 3645337 h 3653752"/>
              <a:gd name="connsiteX77" fmla="*/ 6796510 w 12192001"/>
              <a:gd name="connsiteY77" fmla="*/ 3645337 h 3653752"/>
              <a:gd name="connsiteX78" fmla="*/ 7017046 w 12192001"/>
              <a:gd name="connsiteY78" fmla="*/ 3608069 h 3653752"/>
              <a:gd name="connsiteX79" fmla="*/ 6796510 w 12192001"/>
              <a:gd name="connsiteY79" fmla="*/ 3561484 h 3653752"/>
              <a:gd name="connsiteX80" fmla="*/ 7057142 w 12192001"/>
              <a:gd name="connsiteY80" fmla="*/ 3524218 h 3653752"/>
              <a:gd name="connsiteX81" fmla="*/ 6225122 w 12192001"/>
              <a:gd name="connsiteY81" fmla="*/ 3524218 h 3653752"/>
              <a:gd name="connsiteX82" fmla="*/ 7808967 w 12192001"/>
              <a:gd name="connsiteY82" fmla="*/ 3356514 h 3653752"/>
              <a:gd name="connsiteX83" fmla="*/ 6355438 w 12192001"/>
              <a:gd name="connsiteY83" fmla="*/ 3440365 h 3653752"/>
              <a:gd name="connsiteX84" fmla="*/ 6706290 w 12192001"/>
              <a:gd name="connsiteY84" fmla="*/ 3356514 h 3653752"/>
              <a:gd name="connsiteX85" fmla="*/ 5132467 w 12192001"/>
              <a:gd name="connsiteY85" fmla="*/ 3440365 h 3653752"/>
              <a:gd name="connsiteX86" fmla="*/ 6796510 w 12192001"/>
              <a:gd name="connsiteY86" fmla="*/ 3235394 h 3653752"/>
              <a:gd name="connsiteX87" fmla="*/ 2716599 w 12192001"/>
              <a:gd name="connsiteY87" fmla="*/ 3319245 h 3653752"/>
              <a:gd name="connsiteX88" fmla="*/ 3638840 w 12192001"/>
              <a:gd name="connsiteY88" fmla="*/ 3486949 h 3653752"/>
              <a:gd name="connsiteX89" fmla="*/ 4029790 w 12192001"/>
              <a:gd name="connsiteY89" fmla="*/ 3524218 h 3653752"/>
              <a:gd name="connsiteX90" fmla="*/ 611487 w 12192001"/>
              <a:gd name="connsiteY90" fmla="*/ 2872036 h 3653752"/>
              <a:gd name="connsiteX91" fmla="*/ 1092655 w 12192001"/>
              <a:gd name="connsiteY91" fmla="*/ 2955889 h 3653752"/>
              <a:gd name="connsiteX92" fmla="*/ 350852 w 12192001"/>
              <a:gd name="connsiteY92" fmla="*/ 2667066 h 3653752"/>
              <a:gd name="connsiteX93" fmla="*/ 661608 w 12192001"/>
              <a:gd name="connsiteY93" fmla="*/ 2704334 h 3653752"/>
              <a:gd name="connsiteX94" fmla="*/ 180440 w 12192001"/>
              <a:gd name="connsiteY94" fmla="*/ 2378244 h 3653752"/>
              <a:gd name="connsiteX95" fmla="*/ 1092655 w 12192001"/>
              <a:gd name="connsiteY95" fmla="*/ 2667066 h 3653752"/>
              <a:gd name="connsiteX96" fmla="*/ 90220 w 12192001"/>
              <a:gd name="connsiteY96" fmla="*/ 2182591 h 3653752"/>
              <a:gd name="connsiteX97" fmla="*/ 571388 w 12192001"/>
              <a:gd name="connsiteY97" fmla="*/ 2219857 h 3653752"/>
              <a:gd name="connsiteX98" fmla="*/ 0 w 12192001"/>
              <a:gd name="connsiteY98" fmla="*/ 1893767 h 3653752"/>
              <a:gd name="connsiteX99" fmla="*/ 350852 w 12192001"/>
              <a:gd name="connsiteY99" fmla="*/ 1893767 h 3653752"/>
              <a:gd name="connsiteX100" fmla="*/ 260632 w 12192001"/>
              <a:gd name="connsiteY100" fmla="*/ 1856501 h 3653752"/>
              <a:gd name="connsiteX101" fmla="*/ 390951 w 12192001"/>
              <a:gd name="connsiteY101" fmla="*/ 1809916 h 3653752"/>
              <a:gd name="connsiteX102" fmla="*/ 130319 w 12192001"/>
              <a:gd name="connsiteY102" fmla="*/ 1688797 h 3653752"/>
              <a:gd name="connsiteX103" fmla="*/ 130319 w 12192001"/>
              <a:gd name="connsiteY103" fmla="*/ 1530411 h 3653752"/>
              <a:gd name="connsiteX104" fmla="*/ 350852 w 12192001"/>
              <a:gd name="connsiteY104" fmla="*/ 1483826 h 3653752"/>
              <a:gd name="connsiteX105" fmla="*/ 90220 w 12192001"/>
              <a:gd name="connsiteY105" fmla="*/ 1325439 h 3653752"/>
              <a:gd name="connsiteX106" fmla="*/ 741803 w 12192001"/>
              <a:gd name="connsiteY106" fmla="*/ 1325439 h 3653752"/>
              <a:gd name="connsiteX107" fmla="*/ 531292 w 12192001"/>
              <a:gd name="connsiteY107" fmla="*/ 1204319 h 3653752"/>
              <a:gd name="connsiteX108" fmla="*/ 872119 w 12192001"/>
              <a:gd name="connsiteY108" fmla="*/ 1036617 h 3653752"/>
              <a:gd name="connsiteX109" fmla="*/ 1363312 w 12192001"/>
              <a:gd name="connsiteY109" fmla="*/ 1241588 h 3653752"/>
              <a:gd name="connsiteX110" fmla="*/ 741803 w 12192001"/>
              <a:gd name="connsiteY110" fmla="*/ 999349 h 3653752"/>
              <a:gd name="connsiteX111" fmla="*/ 1561352 w 12192001"/>
              <a:gd name="connsiteY111" fmla="*/ 1077141 h 3653752"/>
              <a:gd name="connsiteX112" fmla="*/ 1770174 w 12192001"/>
              <a:gd name="connsiteY112" fmla="*/ 1135133 h 3653752"/>
              <a:gd name="connsiteX113" fmla="*/ 1996652 w 12192001"/>
              <a:gd name="connsiteY113" fmla="*/ 1099659 h 3653752"/>
              <a:gd name="connsiteX114" fmla="*/ 4003397 w 12192001"/>
              <a:gd name="connsiteY114" fmla="*/ 916377 h 3653752"/>
              <a:gd name="connsiteX115" fmla="*/ 3746225 w 12192001"/>
              <a:gd name="connsiteY115" fmla="*/ 929015 h 3653752"/>
              <a:gd name="connsiteX116" fmla="*/ 3139563 w 12192001"/>
              <a:gd name="connsiteY116" fmla="*/ 985886 h 3653752"/>
              <a:gd name="connsiteX117" fmla="*/ 5823380 w 12192001"/>
              <a:gd name="connsiteY117" fmla="*/ 1014321 h 3653752"/>
              <a:gd name="connsiteX118" fmla="*/ 4728751 w 12192001"/>
              <a:gd name="connsiteY118" fmla="*/ 944813 h 3653752"/>
              <a:gd name="connsiteX119" fmla="*/ 5764032 w 12192001"/>
              <a:gd name="connsiteY119" fmla="*/ 973248 h 3653752"/>
              <a:gd name="connsiteX120" fmla="*/ 5533237 w 12192001"/>
              <a:gd name="connsiteY120" fmla="*/ 944813 h 3653752"/>
              <a:gd name="connsiteX121" fmla="*/ 6489386 w 12192001"/>
              <a:gd name="connsiteY121" fmla="*/ 973248 h 3653752"/>
              <a:gd name="connsiteX122" fmla="*/ 5447513 w 12192001"/>
              <a:gd name="connsiteY122" fmla="*/ 916377 h 3653752"/>
              <a:gd name="connsiteX123" fmla="*/ 5994827 w 12192001"/>
              <a:gd name="connsiteY123" fmla="*/ 916377 h 3653752"/>
              <a:gd name="connsiteX124" fmla="*/ 5823380 w 12192001"/>
              <a:gd name="connsiteY124" fmla="*/ 903739 h 3653752"/>
              <a:gd name="connsiteX125" fmla="*/ 5968451 w 12192001"/>
              <a:gd name="connsiteY125" fmla="*/ 887942 h 3653752"/>
              <a:gd name="connsiteX126" fmla="*/ 5823380 w 12192001"/>
              <a:gd name="connsiteY126" fmla="*/ 875303 h 3653752"/>
              <a:gd name="connsiteX127" fmla="*/ 6199245 w 12192001"/>
              <a:gd name="connsiteY127" fmla="*/ 875303 h 3653752"/>
              <a:gd name="connsiteX128" fmla="*/ 6225621 w 12192001"/>
              <a:gd name="connsiteY128" fmla="*/ 916377 h 3653752"/>
              <a:gd name="connsiteX129" fmla="*/ 7437605 w 12192001"/>
              <a:gd name="connsiteY129" fmla="*/ 903437 h 3653752"/>
              <a:gd name="connsiteX130" fmla="*/ 7811787 w 12192001"/>
              <a:gd name="connsiteY130" fmla="*/ 942484 h 3653752"/>
              <a:gd name="connsiteX131" fmla="*/ 7945394 w 12192001"/>
              <a:gd name="connsiteY131" fmla="*/ 918536 h 3653752"/>
              <a:gd name="connsiteX132" fmla="*/ 10305033 w 12192001"/>
              <a:gd name="connsiteY132" fmla="*/ 552140 h 3653752"/>
              <a:gd name="connsiteX133" fmla="*/ 11838757 w 12192001"/>
              <a:gd name="connsiteY133" fmla="*/ 142199 h 3653752"/>
              <a:gd name="connsiteX134" fmla="*/ 12103777 w 12192001"/>
              <a:gd name="connsiteY134" fmla="*/ 701 h 3653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12192001" h="3653752">
                <a:moveTo>
                  <a:pt x="5578382" y="1641853"/>
                </a:moveTo>
                <a:lnTo>
                  <a:pt x="5613635" y="1651528"/>
                </a:lnTo>
                <a:lnTo>
                  <a:pt x="5613104" y="1645078"/>
                </a:lnTo>
                <a:close/>
                <a:moveTo>
                  <a:pt x="3746225" y="1608305"/>
                </a:moveTo>
                <a:cubicBezTo>
                  <a:pt x="3767655" y="1617783"/>
                  <a:pt x="3762709" y="1625287"/>
                  <a:pt x="3743545" y="1630717"/>
                </a:cubicBezTo>
                <a:lnTo>
                  <a:pt x="3704216" y="1635175"/>
                </a:lnTo>
                <a:lnTo>
                  <a:pt x="3714962" y="1641631"/>
                </a:lnTo>
                <a:cubicBezTo>
                  <a:pt x="3729685" y="1657935"/>
                  <a:pt x="3736577" y="1686468"/>
                  <a:pt x="3729059" y="1735382"/>
                </a:cubicBezTo>
                <a:cubicBezTo>
                  <a:pt x="3808001" y="1653858"/>
                  <a:pt x="3825543" y="1665068"/>
                  <a:pt x="3936143" y="1625454"/>
                </a:cubicBezTo>
                <a:lnTo>
                  <a:pt x="3980921" y="1608305"/>
                </a:lnTo>
                <a:close/>
                <a:moveTo>
                  <a:pt x="4234191" y="1510361"/>
                </a:moveTo>
                <a:cubicBezTo>
                  <a:pt x="4222652" y="1514705"/>
                  <a:pt x="4210185" y="1517519"/>
                  <a:pt x="4197177" y="1519284"/>
                </a:cubicBezTo>
                <a:lnTo>
                  <a:pt x="4195613" y="1519386"/>
                </a:lnTo>
                <a:lnTo>
                  <a:pt x="4174810" y="1542148"/>
                </a:lnTo>
                <a:cubicBezTo>
                  <a:pt x="4102682" y="1597248"/>
                  <a:pt x="3940021" y="1569953"/>
                  <a:pt x="3795842" y="1559253"/>
                </a:cubicBezTo>
                <a:lnTo>
                  <a:pt x="3774425" y="1558553"/>
                </a:lnTo>
                <a:lnTo>
                  <a:pt x="3756115" y="1561702"/>
                </a:lnTo>
                <a:cubicBezTo>
                  <a:pt x="3724793" y="1561702"/>
                  <a:pt x="3690174" y="1556173"/>
                  <a:pt x="3686876" y="1567231"/>
                </a:cubicBezTo>
                <a:cubicBezTo>
                  <a:pt x="3759413" y="1614623"/>
                  <a:pt x="4095714" y="1538796"/>
                  <a:pt x="4122090" y="1608305"/>
                </a:cubicBezTo>
                <a:lnTo>
                  <a:pt x="3990181" y="1608305"/>
                </a:lnTo>
                <a:lnTo>
                  <a:pt x="3995844" y="1647158"/>
                </a:lnTo>
                <a:cubicBezTo>
                  <a:pt x="4038209" y="1834337"/>
                  <a:pt x="4249073" y="1676569"/>
                  <a:pt x="4380642" y="1772648"/>
                </a:cubicBezTo>
                <a:cubicBezTo>
                  <a:pt x="4510958" y="1735382"/>
                  <a:pt x="4430763" y="1707430"/>
                  <a:pt x="4430763" y="1604946"/>
                </a:cubicBezTo>
                <a:cubicBezTo>
                  <a:pt x="4510958" y="1688797"/>
                  <a:pt x="4510958" y="1586311"/>
                  <a:pt x="4651299" y="1604946"/>
                </a:cubicBezTo>
                <a:cubicBezTo>
                  <a:pt x="4631250" y="1670164"/>
                  <a:pt x="4510958" y="1642212"/>
                  <a:pt x="4561079" y="1772648"/>
                </a:cubicBezTo>
                <a:cubicBezTo>
                  <a:pt x="4581129" y="1623579"/>
                  <a:pt x="4992126" y="1744698"/>
                  <a:pt x="4821712" y="1772648"/>
                </a:cubicBezTo>
                <a:cubicBezTo>
                  <a:pt x="5069816" y="1786624"/>
                  <a:pt x="5199506" y="1648618"/>
                  <a:pt x="5392630" y="1625908"/>
                </a:cubicBezTo>
                <a:lnTo>
                  <a:pt x="5403912" y="1625852"/>
                </a:lnTo>
                <a:lnTo>
                  <a:pt x="5397233" y="1616993"/>
                </a:lnTo>
                <a:cubicBezTo>
                  <a:pt x="5389814" y="1601986"/>
                  <a:pt x="5384869" y="1586188"/>
                  <a:pt x="5361789" y="1579870"/>
                </a:cubicBezTo>
                <a:cubicBezTo>
                  <a:pt x="5276064" y="1639900"/>
                  <a:pt x="5210124" y="1522998"/>
                  <a:pt x="5071647" y="1579870"/>
                </a:cubicBezTo>
                <a:cubicBezTo>
                  <a:pt x="5150776" y="1579870"/>
                  <a:pt x="5210124" y="1586188"/>
                  <a:pt x="5249688" y="1608305"/>
                </a:cubicBezTo>
                <a:cubicBezTo>
                  <a:pt x="5170559" y="1617784"/>
                  <a:pt x="5065053" y="1620943"/>
                  <a:pt x="4959546" y="1592507"/>
                </a:cubicBezTo>
                <a:cubicBezTo>
                  <a:pt x="4992516" y="1551434"/>
                  <a:pt x="5045269" y="1601986"/>
                  <a:pt x="5045269" y="1551434"/>
                </a:cubicBezTo>
                <a:cubicBezTo>
                  <a:pt x="4821069" y="1589348"/>
                  <a:pt x="4741940" y="1504041"/>
                  <a:pt x="4524332" y="1510361"/>
                </a:cubicBezTo>
                <a:cubicBezTo>
                  <a:pt x="4636434" y="1519839"/>
                  <a:pt x="4366074" y="1560913"/>
                  <a:pt x="4352885" y="1510361"/>
                </a:cubicBezTo>
                <a:cubicBezTo>
                  <a:pt x="4319915" y="1554594"/>
                  <a:pt x="4399044" y="1545115"/>
                  <a:pt x="4412233" y="1567231"/>
                </a:cubicBezTo>
                <a:cubicBezTo>
                  <a:pt x="4319915" y="1573551"/>
                  <a:pt x="4319915" y="1538796"/>
                  <a:pt x="4267162" y="1567231"/>
                </a:cubicBezTo>
                <a:cubicBezTo>
                  <a:pt x="4267162" y="1532477"/>
                  <a:pt x="4319915" y="1522998"/>
                  <a:pt x="4234191" y="1510361"/>
                </a:cubicBezTo>
                <a:close/>
                <a:moveTo>
                  <a:pt x="2071312" y="1207050"/>
                </a:moveTo>
                <a:lnTo>
                  <a:pt x="2047708" y="1211401"/>
                </a:lnTo>
                <a:lnTo>
                  <a:pt x="2050070" y="1212047"/>
                </a:lnTo>
                <a:close/>
                <a:moveTo>
                  <a:pt x="2071312" y="1109106"/>
                </a:moveTo>
                <a:cubicBezTo>
                  <a:pt x="1997128" y="1111475"/>
                  <a:pt x="1908107" y="1147612"/>
                  <a:pt x="1829287" y="1149538"/>
                </a:cubicBezTo>
                <a:lnTo>
                  <a:pt x="1820161" y="1149015"/>
                </a:lnTo>
                <a:lnTo>
                  <a:pt x="1855759" y="1158900"/>
                </a:lnTo>
                <a:lnTo>
                  <a:pt x="1864989" y="1161425"/>
                </a:lnTo>
                <a:lnTo>
                  <a:pt x="1970958" y="1143959"/>
                </a:lnTo>
                <a:cubicBezTo>
                  <a:pt x="2010316" y="1135172"/>
                  <a:pt x="2044936" y="1124113"/>
                  <a:pt x="2071312" y="1109106"/>
                </a:cubicBezTo>
                <a:close/>
                <a:moveTo>
                  <a:pt x="12103777" y="701"/>
                </a:moveTo>
                <a:cubicBezTo>
                  <a:pt x="12131344" y="4193"/>
                  <a:pt x="12159537" y="21080"/>
                  <a:pt x="12189609" y="58348"/>
                </a:cubicBezTo>
                <a:cubicBezTo>
                  <a:pt x="12209658" y="170149"/>
                  <a:pt x="12099389" y="160832"/>
                  <a:pt x="12019194" y="179465"/>
                </a:cubicBezTo>
                <a:cubicBezTo>
                  <a:pt x="12249755" y="449656"/>
                  <a:pt x="11558075" y="496239"/>
                  <a:pt x="11397685" y="673259"/>
                </a:cubicBezTo>
                <a:cubicBezTo>
                  <a:pt x="11447809" y="747794"/>
                  <a:pt x="11628246" y="608041"/>
                  <a:pt x="11748537" y="626674"/>
                </a:cubicBezTo>
                <a:cubicBezTo>
                  <a:pt x="11698416" y="775746"/>
                  <a:pt x="11457831" y="757110"/>
                  <a:pt x="11317490" y="831647"/>
                </a:cubicBezTo>
                <a:cubicBezTo>
                  <a:pt x="11407710" y="924815"/>
                  <a:pt x="11598172" y="747794"/>
                  <a:pt x="11748537" y="757110"/>
                </a:cubicBezTo>
                <a:cubicBezTo>
                  <a:pt x="11658320" y="878230"/>
                  <a:pt x="11778611" y="803695"/>
                  <a:pt x="11888878" y="794379"/>
                </a:cubicBezTo>
                <a:cubicBezTo>
                  <a:pt x="11758562" y="971399"/>
                  <a:pt x="11487905" y="1017984"/>
                  <a:pt x="11317490" y="1157737"/>
                </a:cubicBezTo>
                <a:cubicBezTo>
                  <a:pt x="11347564" y="1185686"/>
                  <a:pt x="11538026" y="1148420"/>
                  <a:pt x="11618221" y="1241588"/>
                </a:cubicBezTo>
                <a:cubicBezTo>
                  <a:pt x="11608196" y="1334755"/>
                  <a:pt x="11487905" y="1334755"/>
                  <a:pt x="11447809" y="1409292"/>
                </a:cubicBezTo>
                <a:cubicBezTo>
                  <a:pt x="11558075" y="1381340"/>
                  <a:pt x="11668342" y="1344074"/>
                  <a:pt x="11748537" y="1278856"/>
                </a:cubicBezTo>
                <a:cubicBezTo>
                  <a:pt x="11798661" y="1288173"/>
                  <a:pt x="11778611" y="1325439"/>
                  <a:pt x="11748537" y="1325439"/>
                </a:cubicBezTo>
                <a:cubicBezTo>
                  <a:pt x="11758562" y="1362707"/>
                  <a:pt x="11808683" y="1353391"/>
                  <a:pt x="11838757" y="1362707"/>
                </a:cubicBezTo>
                <a:cubicBezTo>
                  <a:pt x="11778611" y="1409292"/>
                  <a:pt x="11738513" y="1483826"/>
                  <a:pt x="11618221" y="1483826"/>
                </a:cubicBezTo>
                <a:cubicBezTo>
                  <a:pt x="11698416" y="1604946"/>
                  <a:pt x="11778611" y="1390657"/>
                  <a:pt x="11928977" y="1446558"/>
                </a:cubicBezTo>
                <a:cubicBezTo>
                  <a:pt x="11818708" y="1549044"/>
                  <a:pt x="11648295" y="1595629"/>
                  <a:pt x="11538026" y="1688797"/>
                </a:cubicBezTo>
                <a:cubicBezTo>
                  <a:pt x="11568100" y="1809916"/>
                  <a:pt x="11678367" y="1670164"/>
                  <a:pt x="11748537" y="1688797"/>
                </a:cubicBezTo>
                <a:cubicBezTo>
                  <a:pt x="11668342" y="1819233"/>
                  <a:pt x="11548051" y="1828549"/>
                  <a:pt x="11447809" y="1856501"/>
                </a:cubicBezTo>
                <a:cubicBezTo>
                  <a:pt x="11497930" y="2014887"/>
                  <a:pt x="11698416" y="1847182"/>
                  <a:pt x="11838757" y="1856501"/>
                </a:cubicBezTo>
                <a:cubicBezTo>
                  <a:pt x="11738513" y="1958985"/>
                  <a:pt x="11568100" y="2005570"/>
                  <a:pt x="11447809" y="2098737"/>
                </a:cubicBezTo>
                <a:cubicBezTo>
                  <a:pt x="11507954" y="2201224"/>
                  <a:pt x="11638270" y="2033520"/>
                  <a:pt x="11748537" y="2061471"/>
                </a:cubicBezTo>
                <a:cubicBezTo>
                  <a:pt x="11728490" y="2182591"/>
                  <a:pt x="11517979" y="2136006"/>
                  <a:pt x="11487905" y="2257125"/>
                </a:cubicBezTo>
                <a:cubicBezTo>
                  <a:pt x="11608196" y="2294391"/>
                  <a:pt x="11628246" y="2210540"/>
                  <a:pt x="11798661" y="2219857"/>
                </a:cubicBezTo>
                <a:cubicBezTo>
                  <a:pt x="11888878" y="2368928"/>
                  <a:pt x="11738513" y="2406194"/>
                  <a:pt x="11618221" y="2462096"/>
                </a:cubicBezTo>
                <a:cubicBezTo>
                  <a:pt x="11638270" y="2592531"/>
                  <a:pt x="11848782" y="2359609"/>
                  <a:pt x="11888878" y="2508680"/>
                </a:cubicBezTo>
                <a:cubicBezTo>
                  <a:pt x="10876421" y="3281979"/>
                  <a:pt x="8981817" y="3878257"/>
                  <a:pt x="7407994" y="3524218"/>
                </a:cubicBezTo>
                <a:cubicBezTo>
                  <a:pt x="7307752" y="3542851"/>
                  <a:pt x="7468140" y="3589436"/>
                  <a:pt x="7367898" y="3645337"/>
                </a:cubicBezTo>
                <a:cubicBezTo>
                  <a:pt x="7217532" y="3580119"/>
                  <a:pt x="7047118" y="3682603"/>
                  <a:pt x="6796510" y="3645337"/>
                </a:cubicBezTo>
                <a:cubicBezTo>
                  <a:pt x="6656169" y="3589436"/>
                  <a:pt x="6956898" y="3608069"/>
                  <a:pt x="7017046" y="3608069"/>
                </a:cubicBezTo>
                <a:cubicBezTo>
                  <a:pt x="7027068" y="3514901"/>
                  <a:pt x="6856656" y="3589436"/>
                  <a:pt x="6796510" y="3561484"/>
                </a:cubicBezTo>
                <a:cubicBezTo>
                  <a:pt x="6666194" y="3505583"/>
                  <a:pt x="6986972" y="3533534"/>
                  <a:pt x="7057142" y="3524218"/>
                </a:cubicBezTo>
                <a:cubicBezTo>
                  <a:pt x="6826582" y="3393782"/>
                  <a:pt x="6525851" y="3570801"/>
                  <a:pt x="6225122" y="3524218"/>
                </a:cubicBezTo>
                <a:cubicBezTo>
                  <a:pt x="6545900" y="3440365"/>
                  <a:pt x="7257629" y="3375147"/>
                  <a:pt x="7808967" y="3356514"/>
                </a:cubicBezTo>
                <a:cubicBezTo>
                  <a:pt x="7488189" y="3235394"/>
                  <a:pt x="6726340" y="3421732"/>
                  <a:pt x="6355438" y="3440365"/>
                </a:cubicBezTo>
                <a:cubicBezTo>
                  <a:pt x="5984537" y="3468316"/>
                  <a:pt x="6024636" y="3365830"/>
                  <a:pt x="6706290" y="3356514"/>
                </a:cubicBezTo>
                <a:cubicBezTo>
                  <a:pt x="6225122" y="3263346"/>
                  <a:pt x="5693830" y="3477633"/>
                  <a:pt x="5132467" y="3440365"/>
                </a:cubicBezTo>
                <a:cubicBezTo>
                  <a:pt x="5483319" y="3347197"/>
                  <a:pt x="6265218" y="3300612"/>
                  <a:pt x="6796510" y="3235394"/>
                </a:cubicBezTo>
                <a:cubicBezTo>
                  <a:pt x="5523418" y="3254027"/>
                  <a:pt x="4049837" y="3403098"/>
                  <a:pt x="2716599" y="3319245"/>
                </a:cubicBezTo>
                <a:cubicBezTo>
                  <a:pt x="2957185" y="3440365"/>
                  <a:pt x="3358157" y="3403098"/>
                  <a:pt x="3638840" y="3486949"/>
                </a:cubicBezTo>
                <a:cubicBezTo>
                  <a:pt x="3869400" y="3459000"/>
                  <a:pt x="4731494" y="3514901"/>
                  <a:pt x="4029790" y="3524218"/>
                </a:cubicBezTo>
                <a:cubicBezTo>
                  <a:pt x="2887014" y="3542851"/>
                  <a:pt x="1543749" y="3160860"/>
                  <a:pt x="611487" y="2872036"/>
                </a:cubicBezTo>
                <a:cubicBezTo>
                  <a:pt x="751828" y="2760236"/>
                  <a:pt x="942290" y="2946573"/>
                  <a:pt x="1092655" y="2955889"/>
                </a:cubicBezTo>
                <a:cubicBezTo>
                  <a:pt x="932265" y="2778869"/>
                  <a:pt x="571388" y="2788185"/>
                  <a:pt x="350852" y="2667066"/>
                </a:cubicBezTo>
                <a:cubicBezTo>
                  <a:pt x="350852" y="2620483"/>
                  <a:pt x="601462" y="2676382"/>
                  <a:pt x="661608" y="2704334"/>
                </a:cubicBezTo>
                <a:cubicBezTo>
                  <a:pt x="581413" y="2517997"/>
                  <a:pt x="210512" y="2611164"/>
                  <a:pt x="180440" y="2378244"/>
                </a:cubicBezTo>
                <a:cubicBezTo>
                  <a:pt x="431047" y="2527313"/>
                  <a:pt x="821998" y="2536630"/>
                  <a:pt x="1092655" y="2667066"/>
                </a:cubicBezTo>
                <a:cubicBezTo>
                  <a:pt x="691682" y="2490047"/>
                  <a:pt x="431047" y="2350293"/>
                  <a:pt x="90220" y="2182591"/>
                </a:cubicBezTo>
                <a:cubicBezTo>
                  <a:pt x="220536" y="2126689"/>
                  <a:pt x="431047" y="2238492"/>
                  <a:pt x="571388" y="2219857"/>
                </a:cubicBezTo>
                <a:cubicBezTo>
                  <a:pt x="310756" y="2080104"/>
                  <a:pt x="260632" y="1996253"/>
                  <a:pt x="0" y="1893767"/>
                </a:cubicBezTo>
                <a:cubicBezTo>
                  <a:pt x="70171" y="1781964"/>
                  <a:pt x="200489" y="1949669"/>
                  <a:pt x="350852" y="1893767"/>
                </a:cubicBezTo>
                <a:cubicBezTo>
                  <a:pt x="350852" y="1856501"/>
                  <a:pt x="300731" y="1865818"/>
                  <a:pt x="260632" y="1856501"/>
                </a:cubicBezTo>
                <a:cubicBezTo>
                  <a:pt x="270657" y="1800600"/>
                  <a:pt x="340828" y="1819233"/>
                  <a:pt x="390951" y="1809916"/>
                </a:cubicBezTo>
                <a:cubicBezTo>
                  <a:pt x="330805" y="1744698"/>
                  <a:pt x="240586" y="1707430"/>
                  <a:pt x="130319" y="1688797"/>
                </a:cubicBezTo>
                <a:cubicBezTo>
                  <a:pt x="160390" y="1614262"/>
                  <a:pt x="180440" y="1567677"/>
                  <a:pt x="130319" y="1530411"/>
                </a:cubicBezTo>
                <a:cubicBezTo>
                  <a:pt x="120292" y="1437242"/>
                  <a:pt x="290707" y="1511776"/>
                  <a:pt x="350852" y="1483826"/>
                </a:cubicBezTo>
                <a:cubicBezTo>
                  <a:pt x="310756" y="1390657"/>
                  <a:pt x="170415" y="1381340"/>
                  <a:pt x="90220" y="1325439"/>
                </a:cubicBezTo>
                <a:cubicBezTo>
                  <a:pt x="130319" y="1288173"/>
                  <a:pt x="501218" y="1297489"/>
                  <a:pt x="741803" y="1325439"/>
                </a:cubicBezTo>
                <a:cubicBezTo>
                  <a:pt x="721754" y="1241588"/>
                  <a:pt x="541316" y="1297489"/>
                  <a:pt x="531292" y="1204319"/>
                </a:cubicBezTo>
                <a:cubicBezTo>
                  <a:pt x="511243" y="1064567"/>
                  <a:pt x="781900" y="1167053"/>
                  <a:pt x="872119" y="1036617"/>
                </a:cubicBezTo>
                <a:cubicBezTo>
                  <a:pt x="1032509" y="1157737"/>
                  <a:pt x="982386" y="1139101"/>
                  <a:pt x="1363312" y="1241588"/>
                </a:cubicBezTo>
                <a:cubicBezTo>
                  <a:pt x="1293142" y="1036617"/>
                  <a:pt x="1012460" y="1017984"/>
                  <a:pt x="741803" y="999349"/>
                </a:cubicBezTo>
                <a:cubicBezTo>
                  <a:pt x="993664" y="950436"/>
                  <a:pt x="1270900" y="1001096"/>
                  <a:pt x="1561352" y="1077141"/>
                </a:cubicBezTo>
                <a:lnTo>
                  <a:pt x="1770174" y="1135133"/>
                </a:lnTo>
                <a:lnTo>
                  <a:pt x="1996652" y="1099659"/>
                </a:lnTo>
                <a:cubicBezTo>
                  <a:pt x="2586891" y="1009335"/>
                  <a:pt x="3345631" y="910848"/>
                  <a:pt x="4003397" y="916377"/>
                </a:cubicBezTo>
                <a:cubicBezTo>
                  <a:pt x="4464986" y="919536"/>
                  <a:pt x="3897890" y="938493"/>
                  <a:pt x="3746225" y="929015"/>
                </a:cubicBezTo>
                <a:cubicBezTo>
                  <a:pt x="3561588" y="957450"/>
                  <a:pt x="3297823" y="944813"/>
                  <a:pt x="3139563" y="985886"/>
                </a:cubicBezTo>
                <a:cubicBezTo>
                  <a:pt x="4016583" y="957450"/>
                  <a:pt x="4985923" y="1008003"/>
                  <a:pt x="5823380" y="1014321"/>
                </a:cubicBezTo>
                <a:cubicBezTo>
                  <a:pt x="5473889" y="992205"/>
                  <a:pt x="4959546" y="976407"/>
                  <a:pt x="4728751" y="944813"/>
                </a:cubicBezTo>
                <a:cubicBezTo>
                  <a:pt x="5098023" y="932175"/>
                  <a:pt x="5447513" y="1004842"/>
                  <a:pt x="5764032" y="973248"/>
                </a:cubicBezTo>
                <a:cubicBezTo>
                  <a:pt x="5315631" y="970089"/>
                  <a:pt x="5289253" y="935334"/>
                  <a:pt x="5533237" y="944813"/>
                </a:cubicBezTo>
                <a:cubicBezTo>
                  <a:pt x="5777220" y="951132"/>
                  <a:pt x="6278375" y="1014321"/>
                  <a:pt x="6489386" y="973248"/>
                </a:cubicBezTo>
                <a:cubicBezTo>
                  <a:pt x="6126709" y="966929"/>
                  <a:pt x="5658525" y="944813"/>
                  <a:pt x="5447513" y="916377"/>
                </a:cubicBezTo>
                <a:cubicBezTo>
                  <a:pt x="5645336" y="900580"/>
                  <a:pt x="5843161" y="960610"/>
                  <a:pt x="5994827" y="916377"/>
                </a:cubicBezTo>
                <a:cubicBezTo>
                  <a:pt x="5948668" y="913218"/>
                  <a:pt x="5737656" y="922696"/>
                  <a:pt x="5823380" y="903739"/>
                </a:cubicBezTo>
                <a:cubicBezTo>
                  <a:pt x="5862944" y="894261"/>
                  <a:pt x="5975043" y="919536"/>
                  <a:pt x="5968451" y="887942"/>
                </a:cubicBezTo>
                <a:cubicBezTo>
                  <a:pt x="5928884" y="887942"/>
                  <a:pt x="5731061" y="894261"/>
                  <a:pt x="5823380" y="875303"/>
                </a:cubicBezTo>
                <a:cubicBezTo>
                  <a:pt x="5988232" y="862666"/>
                  <a:pt x="6100333" y="897420"/>
                  <a:pt x="6199245" y="875303"/>
                </a:cubicBezTo>
                <a:cubicBezTo>
                  <a:pt x="6265186" y="894261"/>
                  <a:pt x="6159681" y="910058"/>
                  <a:pt x="6225621" y="916377"/>
                </a:cubicBezTo>
                <a:cubicBezTo>
                  <a:pt x="6613851" y="871354"/>
                  <a:pt x="7031755" y="871651"/>
                  <a:pt x="7437605" y="903437"/>
                </a:cubicBezTo>
                <a:lnTo>
                  <a:pt x="7811787" y="942484"/>
                </a:lnTo>
                <a:lnTo>
                  <a:pt x="7945394" y="918536"/>
                </a:lnTo>
                <a:cubicBezTo>
                  <a:pt x="8713666" y="793068"/>
                  <a:pt x="9572002" y="703539"/>
                  <a:pt x="10305033" y="552140"/>
                </a:cubicBezTo>
                <a:cubicBezTo>
                  <a:pt x="10806250" y="449656"/>
                  <a:pt x="11307465" y="151516"/>
                  <a:pt x="11838757" y="142199"/>
                </a:cubicBezTo>
                <a:cubicBezTo>
                  <a:pt x="11944013" y="100274"/>
                  <a:pt x="12021075" y="-9783"/>
                  <a:pt x="12103777" y="70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8303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0"/>
          </p:nvPr>
        </p:nvSpPr>
        <p:spPr>
          <a:xfrm>
            <a:off x="8455476" y="249381"/>
            <a:ext cx="3665270" cy="6341423"/>
          </a:xfrm>
          <a:custGeom>
            <a:avLst/>
            <a:gdLst>
              <a:gd name="connsiteX0" fmla="*/ 307429 w 2206068"/>
              <a:gd name="connsiteY0" fmla="*/ 0 h 4211023"/>
              <a:gd name="connsiteX1" fmla="*/ 434827 w 2206068"/>
              <a:gd name="connsiteY1" fmla="*/ 100767 h 4211023"/>
              <a:gd name="connsiteX2" fmla="*/ 524061 w 2206068"/>
              <a:gd name="connsiteY2" fmla="*/ 259840 h 4211023"/>
              <a:gd name="connsiteX3" fmla="*/ 574300 w 2206068"/>
              <a:gd name="connsiteY3" fmla="*/ 192081 h 4211023"/>
              <a:gd name="connsiteX4" fmla="*/ 577591 w 2206068"/>
              <a:gd name="connsiteY4" fmla="*/ 234393 h 4211023"/>
              <a:gd name="connsiteX5" fmla="*/ 593026 w 2206068"/>
              <a:gd name="connsiteY5" fmla="*/ 377923 h 4211023"/>
              <a:gd name="connsiteX6" fmla="*/ 597599 w 2206068"/>
              <a:gd name="connsiteY6" fmla="*/ 381824 h 4211023"/>
              <a:gd name="connsiteX7" fmla="*/ 612012 w 2206068"/>
              <a:gd name="connsiteY7" fmla="*/ 457325 h 4211023"/>
              <a:gd name="connsiteX8" fmla="*/ 659721 w 2206068"/>
              <a:gd name="connsiteY8" fmla="*/ 521722 h 4211023"/>
              <a:gd name="connsiteX9" fmla="*/ 670219 w 2206068"/>
              <a:gd name="connsiteY9" fmla="*/ 601785 h 4211023"/>
              <a:gd name="connsiteX10" fmla="*/ 639400 w 2206068"/>
              <a:gd name="connsiteY10" fmla="*/ 919185 h 4211023"/>
              <a:gd name="connsiteX11" fmla="*/ 644995 w 2206068"/>
              <a:gd name="connsiteY11" fmla="*/ 991115 h 4211023"/>
              <a:gd name="connsiteX12" fmla="*/ 683159 w 2206068"/>
              <a:gd name="connsiteY12" fmla="*/ 932808 h 4211023"/>
              <a:gd name="connsiteX13" fmla="*/ 723524 w 2206068"/>
              <a:gd name="connsiteY13" fmla="*/ 738112 h 4211023"/>
              <a:gd name="connsiteX14" fmla="*/ 779982 w 2206068"/>
              <a:gd name="connsiteY14" fmla="*/ 695409 h 4211023"/>
              <a:gd name="connsiteX15" fmla="*/ 883490 w 2206068"/>
              <a:gd name="connsiteY15" fmla="*/ 708642 h 4211023"/>
              <a:gd name="connsiteX16" fmla="*/ 937384 w 2206068"/>
              <a:gd name="connsiteY16" fmla="*/ 742760 h 4211023"/>
              <a:gd name="connsiteX17" fmla="*/ 1035696 w 2206068"/>
              <a:gd name="connsiteY17" fmla="*/ 798965 h 4211023"/>
              <a:gd name="connsiteX18" fmla="*/ 1118174 w 2206068"/>
              <a:gd name="connsiteY18" fmla="*/ 596736 h 4211023"/>
              <a:gd name="connsiteX19" fmla="*/ 1214113 w 2206068"/>
              <a:gd name="connsiteY19" fmla="*/ 512651 h 4211023"/>
              <a:gd name="connsiteX20" fmla="*/ 1312164 w 2206068"/>
              <a:gd name="connsiteY20" fmla="*/ 675296 h 4211023"/>
              <a:gd name="connsiteX21" fmla="*/ 1399423 w 2206068"/>
              <a:gd name="connsiteY21" fmla="*/ 808982 h 4211023"/>
              <a:gd name="connsiteX22" fmla="*/ 1391956 w 2206068"/>
              <a:gd name="connsiteY22" fmla="*/ 877672 h 4211023"/>
              <a:gd name="connsiteX23" fmla="*/ 1426933 w 2206068"/>
              <a:gd name="connsiteY23" fmla="*/ 943060 h 4211023"/>
              <a:gd name="connsiteX24" fmla="*/ 1498879 w 2206068"/>
              <a:gd name="connsiteY24" fmla="*/ 605433 h 4211023"/>
              <a:gd name="connsiteX25" fmla="*/ 1520100 w 2206068"/>
              <a:gd name="connsiteY25" fmla="*/ 603782 h 4211023"/>
              <a:gd name="connsiteX26" fmla="*/ 1625653 w 2206068"/>
              <a:gd name="connsiteY26" fmla="*/ 753073 h 4211023"/>
              <a:gd name="connsiteX27" fmla="*/ 1626311 w 2206068"/>
              <a:gd name="connsiteY27" fmla="*/ 761536 h 4211023"/>
              <a:gd name="connsiteX28" fmla="*/ 1654808 w 2206068"/>
              <a:gd name="connsiteY28" fmla="*/ 908306 h 4211023"/>
              <a:gd name="connsiteX29" fmla="*/ 1666136 w 2206068"/>
              <a:gd name="connsiteY29" fmla="*/ 1273509 h 4211023"/>
              <a:gd name="connsiteX30" fmla="*/ 1670259 w 2206068"/>
              <a:gd name="connsiteY30" fmla="*/ 1600961 h 4211023"/>
              <a:gd name="connsiteX31" fmla="*/ 1686976 w 2206068"/>
              <a:gd name="connsiteY31" fmla="*/ 1706081 h 4211023"/>
              <a:gd name="connsiteX32" fmla="*/ 1698357 w 2206068"/>
              <a:gd name="connsiteY32" fmla="*/ 1632830 h 4211023"/>
              <a:gd name="connsiteX33" fmla="*/ 1773059 w 2206068"/>
              <a:gd name="connsiteY33" fmla="*/ 1001271 h 4211023"/>
              <a:gd name="connsiteX34" fmla="*/ 1831024 w 2206068"/>
              <a:gd name="connsiteY34" fmla="*/ 758381 h 4211023"/>
              <a:gd name="connsiteX35" fmla="*/ 1879618 w 2206068"/>
              <a:gd name="connsiteY35" fmla="*/ 669466 h 4211023"/>
              <a:gd name="connsiteX36" fmla="*/ 1904720 w 2206068"/>
              <a:gd name="connsiteY36" fmla="*/ 607918 h 4211023"/>
              <a:gd name="connsiteX37" fmla="*/ 1986938 w 2206068"/>
              <a:gd name="connsiteY37" fmla="*/ 512130 h 4211023"/>
              <a:gd name="connsiteX38" fmla="*/ 2075704 w 2206068"/>
              <a:gd name="connsiteY38" fmla="*/ 445630 h 4211023"/>
              <a:gd name="connsiteX39" fmla="*/ 2166549 w 2206068"/>
              <a:gd name="connsiteY39" fmla="*/ 570524 h 4211023"/>
              <a:gd name="connsiteX40" fmla="*/ 2204955 w 2206068"/>
              <a:gd name="connsiteY40" fmla="*/ 899566 h 4211023"/>
              <a:gd name="connsiteX41" fmla="*/ 2149519 w 2206068"/>
              <a:gd name="connsiteY41" fmla="*/ 1010298 h 4211023"/>
              <a:gd name="connsiteX42" fmla="*/ 2124642 w 2206068"/>
              <a:gd name="connsiteY42" fmla="*/ 910070 h 4211023"/>
              <a:gd name="connsiteX43" fmla="*/ 2059072 w 2206068"/>
              <a:gd name="connsiteY43" fmla="*/ 1000306 h 4211023"/>
              <a:gd name="connsiteX44" fmla="*/ 1975415 w 2206068"/>
              <a:gd name="connsiteY44" fmla="*/ 1406952 h 4211023"/>
              <a:gd name="connsiteX45" fmla="*/ 1896607 w 2206068"/>
              <a:gd name="connsiteY45" fmla="*/ 2260184 h 4211023"/>
              <a:gd name="connsiteX46" fmla="*/ 1879404 w 2206068"/>
              <a:gd name="connsiteY46" fmla="*/ 2423280 h 4211023"/>
              <a:gd name="connsiteX47" fmla="*/ 1856537 w 2206068"/>
              <a:gd name="connsiteY47" fmla="*/ 2403775 h 4211023"/>
              <a:gd name="connsiteX48" fmla="*/ 1844532 w 2206068"/>
              <a:gd name="connsiteY48" fmla="*/ 2523899 h 4211023"/>
              <a:gd name="connsiteX49" fmla="*/ 1763906 w 2206068"/>
              <a:gd name="connsiteY49" fmla="*/ 3079297 h 4211023"/>
              <a:gd name="connsiteX50" fmla="*/ 1759470 w 2206068"/>
              <a:gd name="connsiteY50" fmla="*/ 3296738 h 4211023"/>
              <a:gd name="connsiteX51" fmla="*/ 1731544 w 2206068"/>
              <a:gd name="connsiteY51" fmla="*/ 3541548 h 4211023"/>
              <a:gd name="connsiteX52" fmla="*/ 1730002 w 2206068"/>
              <a:gd name="connsiteY52" fmla="*/ 3686398 h 4211023"/>
              <a:gd name="connsiteX53" fmla="*/ 1736914 w 2206068"/>
              <a:gd name="connsiteY53" fmla="*/ 3775253 h 4211023"/>
              <a:gd name="connsiteX54" fmla="*/ 1671898 w 2206068"/>
              <a:gd name="connsiteY54" fmla="*/ 3707945 h 4211023"/>
              <a:gd name="connsiteX55" fmla="*/ 1606622 w 2206068"/>
              <a:gd name="connsiteY55" fmla="*/ 3747077 h 4211023"/>
              <a:gd name="connsiteX56" fmla="*/ 1587012 w 2206068"/>
              <a:gd name="connsiteY56" fmla="*/ 3714548 h 4211023"/>
              <a:gd name="connsiteX57" fmla="*/ 1502819 w 2206068"/>
              <a:gd name="connsiteY57" fmla="*/ 3784950 h 4211023"/>
              <a:gd name="connsiteX58" fmla="*/ 1507462 w 2206068"/>
              <a:gd name="connsiteY58" fmla="*/ 3899522 h 4211023"/>
              <a:gd name="connsiteX59" fmla="*/ 1419874 w 2206068"/>
              <a:gd name="connsiteY59" fmla="*/ 3761604 h 4211023"/>
              <a:gd name="connsiteX60" fmla="*/ 1344031 w 2206068"/>
              <a:gd name="connsiteY60" fmla="*/ 3610003 h 4211023"/>
              <a:gd name="connsiteX61" fmla="*/ 1266543 w 2206068"/>
              <a:gd name="connsiteY61" fmla="*/ 3437245 h 4211023"/>
              <a:gd name="connsiteX62" fmla="*/ 1231567 w 2206068"/>
              <a:gd name="connsiteY62" fmla="*/ 3371857 h 4211023"/>
              <a:gd name="connsiteX63" fmla="*/ 1188136 w 2206068"/>
              <a:gd name="connsiteY63" fmla="*/ 3362465 h 4211023"/>
              <a:gd name="connsiteX64" fmla="*/ 1168890 w 2206068"/>
              <a:gd name="connsiteY64" fmla="*/ 3389503 h 4211023"/>
              <a:gd name="connsiteX65" fmla="*/ 1163692 w 2206068"/>
              <a:gd name="connsiteY65" fmla="*/ 3432475 h 4211023"/>
              <a:gd name="connsiteX66" fmla="*/ 1119309 w 2206068"/>
              <a:gd name="connsiteY66" fmla="*/ 3465725 h 4211023"/>
              <a:gd name="connsiteX67" fmla="*/ 1087069 w 2206068"/>
              <a:gd name="connsiteY67" fmla="*/ 3600194 h 4211023"/>
              <a:gd name="connsiteX68" fmla="*/ 1001265 w 2206068"/>
              <a:gd name="connsiteY68" fmla="*/ 3704774 h 4211023"/>
              <a:gd name="connsiteX69" fmla="*/ 961317 w 2206068"/>
              <a:gd name="connsiteY69" fmla="*/ 3520583 h 4211023"/>
              <a:gd name="connsiteX70" fmla="*/ 867579 w 2206068"/>
              <a:gd name="connsiteY70" fmla="*/ 3468280 h 4211023"/>
              <a:gd name="connsiteX71" fmla="*/ 746626 w 2206068"/>
              <a:gd name="connsiteY71" fmla="*/ 3230795 h 4211023"/>
              <a:gd name="connsiteX72" fmla="*/ 718198 w 2206068"/>
              <a:gd name="connsiteY72" fmla="*/ 3194695 h 4211023"/>
              <a:gd name="connsiteX73" fmla="*/ 708428 w 2206068"/>
              <a:gd name="connsiteY73" fmla="*/ 3233766 h 4211023"/>
              <a:gd name="connsiteX74" fmla="*/ 754767 w 2206068"/>
              <a:gd name="connsiteY74" fmla="*/ 3719692 h 4211023"/>
              <a:gd name="connsiteX75" fmla="*/ 823541 w 2206068"/>
              <a:gd name="connsiteY75" fmla="*/ 4054886 h 4211023"/>
              <a:gd name="connsiteX76" fmla="*/ 622188 w 2206068"/>
              <a:gd name="connsiteY76" fmla="*/ 4211023 h 4211023"/>
              <a:gd name="connsiteX77" fmla="*/ 489558 w 2206068"/>
              <a:gd name="connsiteY77" fmla="*/ 4097893 h 4211023"/>
              <a:gd name="connsiteX78" fmla="*/ 450598 w 2206068"/>
              <a:gd name="connsiteY78" fmla="*/ 3926395 h 4211023"/>
              <a:gd name="connsiteX79" fmla="*/ 384924 w 2206068"/>
              <a:gd name="connsiteY79" fmla="*/ 3850625 h 4211023"/>
              <a:gd name="connsiteX80" fmla="*/ 271801 w 2206068"/>
              <a:gd name="connsiteY80" fmla="*/ 3604017 h 4211023"/>
              <a:gd name="connsiteX81" fmla="*/ 209939 w 2206068"/>
              <a:gd name="connsiteY81" fmla="*/ 3357678 h 4211023"/>
              <a:gd name="connsiteX82" fmla="*/ 186969 w 2206068"/>
              <a:gd name="connsiteY82" fmla="*/ 3172166 h 4211023"/>
              <a:gd name="connsiteX83" fmla="*/ 154262 w 2206068"/>
              <a:gd name="connsiteY83" fmla="*/ 3081061 h 4211023"/>
              <a:gd name="connsiteX84" fmla="*/ 136921 w 2206068"/>
              <a:gd name="connsiteY84" fmla="*/ 3022815 h 4211023"/>
              <a:gd name="connsiteX85" fmla="*/ 65185 w 2206068"/>
              <a:gd name="connsiteY85" fmla="*/ 2649541 h 4211023"/>
              <a:gd name="connsiteX86" fmla="*/ 71335 w 2206068"/>
              <a:gd name="connsiteY86" fmla="*/ 2563927 h 4211023"/>
              <a:gd name="connsiteX87" fmla="*/ 67022 w 2206068"/>
              <a:gd name="connsiteY87" fmla="*/ 2453586 h 4211023"/>
              <a:gd name="connsiteX88" fmla="*/ 15451 w 2206068"/>
              <a:gd name="connsiteY88" fmla="*/ 1955296 h 4211023"/>
              <a:gd name="connsiteX89" fmla="*/ 0 w 2206068"/>
              <a:gd name="connsiteY89" fmla="*/ 1262641 h 4211023"/>
              <a:gd name="connsiteX90" fmla="*/ 23024 w 2206068"/>
              <a:gd name="connsiteY90" fmla="*/ 1009699 h 4211023"/>
              <a:gd name="connsiteX91" fmla="*/ 52233 w 2206068"/>
              <a:gd name="connsiteY91" fmla="*/ 726479 h 4211023"/>
              <a:gd name="connsiteX92" fmla="*/ 185037 w 2206068"/>
              <a:gd name="connsiteY92" fmla="*/ 73373 h 4211023"/>
              <a:gd name="connsiteX93" fmla="*/ 206225 w 2206068"/>
              <a:gd name="connsiteY93" fmla="*/ 16387 h 4211023"/>
              <a:gd name="connsiteX94" fmla="*/ 307429 w 2206068"/>
              <a:gd name="connsiteY94" fmla="*/ 0 h 4211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2206068" h="4211023">
                <a:moveTo>
                  <a:pt x="307429" y="0"/>
                </a:moveTo>
                <a:cubicBezTo>
                  <a:pt x="336516" y="44563"/>
                  <a:pt x="378664" y="92365"/>
                  <a:pt x="434827" y="100767"/>
                </a:cubicBezTo>
                <a:cubicBezTo>
                  <a:pt x="464901" y="158023"/>
                  <a:pt x="493987" y="202585"/>
                  <a:pt x="524061" y="259840"/>
                </a:cubicBezTo>
                <a:cubicBezTo>
                  <a:pt x="539392" y="237364"/>
                  <a:pt x="550809" y="219449"/>
                  <a:pt x="574300" y="192081"/>
                </a:cubicBezTo>
                <a:cubicBezTo>
                  <a:pt x="576274" y="217468"/>
                  <a:pt x="581177" y="225600"/>
                  <a:pt x="577591" y="234393"/>
                </a:cubicBezTo>
                <a:cubicBezTo>
                  <a:pt x="556075" y="287148"/>
                  <a:pt x="555451" y="334021"/>
                  <a:pt x="593026" y="377923"/>
                </a:cubicBezTo>
                <a:cubicBezTo>
                  <a:pt x="597270" y="377593"/>
                  <a:pt x="597599" y="381824"/>
                  <a:pt x="597599" y="381824"/>
                </a:cubicBezTo>
                <a:cubicBezTo>
                  <a:pt x="603818" y="406881"/>
                  <a:pt x="601878" y="436829"/>
                  <a:pt x="612012" y="457325"/>
                </a:cubicBezTo>
                <a:cubicBezTo>
                  <a:pt x="622476" y="482052"/>
                  <a:pt x="649587" y="501227"/>
                  <a:pt x="659721" y="521722"/>
                </a:cubicBezTo>
                <a:cubicBezTo>
                  <a:pt x="670185" y="546449"/>
                  <a:pt x="672489" y="576067"/>
                  <a:pt x="670219" y="601785"/>
                </a:cubicBezTo>
                <a:cubicBezTo>
                  <a:pt x="661471" y="708885"/>
                  <a:pt x="648478" y="816315"/>
                  <a:pt x="639400" y="919185"/>
                </a:cubicBezTo>
                <a:cubicBezTo>
                  <a:pt x="637130" y="944902"/>
                  <a:pt x="621799" y="967378"/>
                  <a:pt x="644995" y="991115"/>
                </a:cubicBezTo>
                <a:cubicBezTo>
                  <a:pt x="674047" y="980341"/>
                  <a:pt x="676316" y="954624"/>
                  <a:pt x="683159" y="932808"/>
                </a:cubicBezTo>
                <a:cubicBezTo>
                  <a:pt x="695199" y="868019"/>
                  <a:pt x="711484" y="802901"/>
                  <a:pt x="723524" y="738112"/>
                </a:cubicBezTo>
                <a:cubicBezTo>
                  <a:pt x="733624" y="703272"/>
                  <a:pt x="745369" y="689588"/>
                  <a:pt x="779982" y="695409"/>
                </a:cubicBezTo>
                <a:cubicBezTo>
                  <a:pt x="814594" y="701231"/>
                  <a:pt x="849207" y="707052"/>
                  <a:pt x="883490" y="708642"/>
                </a:cubicBezTo>
                <a:cubicBezTo>
                  <a:pt x="909285" y="710892"/>
                  <a:pt x="926921" y="718034"/>
                  <a:pt x="937384" y="742760"/>
                </a:cubicBezTo>
                <a:cubicBezTo>
                  <a:pt x="963543" y="804577"/>
                  <a:pt x="963543" y="804577"/>
                  <a:pt x="1035696" y="798965"/>
                </a:cubicBezTo>
                <a:cubicBezTo>
                  <a:pt x="1091166" y="743568"/>
                  <a:pt x="1093730" y="666747"/>
                  <a:pt x="1118174" y="596736"/>
                </a:cubicBezTo>
                <a:cubicBezTo>
                  <a:pt x="1136104" y="552774"/>
                  <a:pt x="1158937" y="516943"/>
                  <a:pt x="1214113" y="512651"/>
                </a:cubicBezTo>
                <a:cubicBezTo>
                  <a:pt x="1223952" y="584251"/>
                  <a:pt x="1314728" y="598474"/>
                  <a:pt x="1312164" y="675296"/>
                </a:cubicBezTo>
                <a:cubicBezTo>
                  <a:pt x="1382706" y="703863"/>
                  <a:pt x="1401987" y="732161"/>
                  <a:pt x="1399423" y="808982"/>
                </a:cubicBezTo>
                <a:cubicBezTo>
                  <a:pt x="1396824" y="830468"/>
                  <a:pt x="1394226" y="851954"/>
                  <a:pt x="1391956" y="877672"/>
                </a:cubicBezTo>
                <a:cubicBezTo>
                  <a:pt x="1385443" y="903719"/>
                  <a:pt x="1391333" y="924545"/>
                  <a:pt x="1426933" y="943060"/>
                </a:cubicBezTo>
                <a:cubicBezTo>
                  <a:pt x="1460818" y="829747"/>
                  <a:pt x="1451273" y="707043"/>
                  <a:pt x="1498879" y="605433"/>
                </a:cubicBezTo>
                <a:cubicBezTo>
                  <a:pt x="1507367" y="604773"/>
                  <a:pt x="1519771" y="599551"/>
                  <a:pt x="1520100" y="603782"/>
                </a:cubicBezTo>
                <a:cubicBezTo>
                  <a:pt x="1545930" y="661368"/>
                  <a:pt x="1620057" y="681143"/>
                  <a:pt x="1625653" y="753073"/>
                </a:cubicBezTo>
                <a:cubicBezTo>
                  <a:pt x="1625982" y="757304"/>
                  <a:pt x="1626311" y="761536"/>
                  <a:pt x="1626311" y="761536"/>
                </a:cubicBezTo>
                <a:cubicBezTo>
                  <a:pt x="1680863" y="804117"/>
                  <a:pt x="1655103" y="857202"/>
                  <a:pt x="1654808" y="908306"/>
                </a:cubicBezTo>
                <a:cubicBezTo>
                  <a:pt x="1655864" y="1031671"/>
                  <a:pt x="1665409" y="1154375"/>
                  <a:pt x="1666136" y="1273509"/>
                </a:cubicBezTo>
                <a:cubicBezTo>
                  <a:pt x="1670450" y="1383850"/>
                  <a:pt x="1670190" y="1490290"/>
                  <a:pt x="1670259" y="1600961"/>
                </a:cubicBezTo>
                <a:cubicBezTo>
                  <a:pt x="1672892" y="1634811"/>
                  <a:pt x="1675525" y="1668660"/>
                  <a:pt x="1686976" y="1706081"/>
                </a:cubicBezTo>
                <a:cubicBezTo>
                  <a:pt x="1689245" y="1680363"/>
                  <a:pt x="1696088" y="1658547"/>
                  <a:pt x="1698357" y="1632830"/>
                </a:cubicBezTo>
                <a:cubicBezTo>
                  <a:pt x="1711940" y="1423191"/>
                  <a:pt x="1738255" y="1212561"/>
                  <a:pt x="1773059" y="1001271"/>
                </a:cubicBezTo>
                <a:cubicBezTo>
                  <a:pt x="1792271" y="918897"/>
                  <a:pt x="1811812" y="840755"/>
                  <a:pt x="1831024" y="758381"/>
                </a:cubicBezTo>
                <a:cubicBezTo>
                  <a:pt x="1841453" y="727773"/>
                  <a:pt x="1864944" y="700405"/>
                  <a:pt x="1879618" y="669466"/>
                </a:cubicBezTo>
                <a:cubicBezTo>
                  <a:pt x="1891034" y="651550"/>
                  <a:pt x="1897877" y="629734"/>
                  <a:pt x="1904720" y="607918"/>
                </a:cubicBezTo>
                <a:cubicBezTo>
                  <a:pt x="1918405" y="564285"/>
                  <a:pt x="1936994" y="528785"/>
                  <a:pt x="1986938" y="512130"/>
                </a:cubicBezTo>
                <a:cubicBezTo>
                  <a:pt x="2015990" y="501356"/>
                  <a:pt x="2039481" y="473988"/>
                  <a:pt x="2075704" y="445630"/>
                </a:cubicBezTo>
                <a:cubicBezTo>
                  <a:pt x="2128611" y="467055"/>
                  <a:pt x="2158026" y="515848"/>
                  <a:pt x="2166549" y="570524"/>
                </a:cubicBezTo>
                <a:cubicBezTo>
                  <a:pt x="2187840" y="679544"/>
                  <a:pt x="2196397" y="789555"/>
                  <a:pt x="2204955" y="899566"/>
                </a:cubicBezTo>
                <a:cubicBezTo>
                  <a:pt x="2208246" y="941878"/>
                  <a:pt x="2207952" y="992982"/>
                  <a:pt x="2149519" y="1010298"/>
                </a:cubicBezTo>
                <a:cubicBezTo>
                  <a:pt x="2142971" y="981010"/>
                  <a:pt x="2131849" y="947820"/>
                  <a:pt x="2124642" y="910070"/>
                </a:cubicBezTo>
                <a:cubicBezTo>
                  <a:pt x="2075027" y="930957"/>
                  <a:pt x="2069501" y="969698"/>
                  <a:pt x="2059072" y="1000306"/>
                </a:cubicBezTo>
                <a:cubicBezTo>
                  <a:pt x="2026832" y="1134775"/>
                  <a:pt x="1990348" y="1269573"/>
                  <a:pt x="1975415" y="1406952"/>
                </a:cubicBezTo>
                <a:cubicBezTo>
                  <a:pt x="1941962" y="1690503"/>
                  <a:pt x="1921571" y="1977294"/>
                  <a:pt x="1896607" y="2260184"/>
                </a:cubicBezTo>
                <a:cubicBezTo>
                  <a:pt x="1892398" y="2315850"/>
                  <a:pt x="1883614" y="2367614"/>
                  <a:pt x="1879404" y="2423280"/>
                </a:cubicBezTo>
                <a:cubicBezTo>
                  <a:pt x="1874831" y="2419379"/>
                  <a:pt x="1866013" y="2415808"/>
                  <a:pt x="1856537" y="2403775"/>
                </a:cubicBezTo>
                <a:cubicBezTo>
                  <a:pt x="1851340" y="2446747"/>
                  <a:pt x="1850058" y="2485158"/>
                  <a:pt x="1844532" y="2523899"/>
                </a:cubicBezTo>
                <a:cubicBezTo>
                  <a:pt x="1820486" y="2708811"/>
                  <a:pt x="1796440" y="2893724"/>
                  <a:pt x="1763906" y="3079297"/>
                </a:cubicBezTo>
                <a:cubicBezTo>
                  <a:pt x="1752524" y="3152548"/>
                  <a:pt x="1762364" y="3224148"/>
                  <a:pt x="1759470" y="3296738"/>
                </a:cubicBezTo>
                <a:cubicBezTo>
                  <a:pt x="1761480" y="3377461"/>
                  <a:pt x="1755000" y="3458844"/>
                  <a:pt x="1731544" y="3541548"/>
                </a:cubicBezTo>
                <a:cubicBezTo>
                  <a:pt x="1722102" y="3584850"/>
                  <a:pt x="1730296" y="3635294"/>
                  <a:pt x="1730002" y="3686398"/>
                </a:cubicBezTo>
                <a:cubicBezTo>
                  <a:pt x="1727403" y="3707884"/>
                  <a:pt x="1733622" y="3732941"/>
                  <a:pt x="1736914" y="3775253"/>
                </a:cubicBezTo>
                <a:cubicBezTo>
                  <a:pt x="1708815" y="3743385"/>
                  <a:pt x="1690521" y="3727781"/>
                  <a:pt x="1671898" y="3707945"/>
                </a:cubicBezTo>
                <a:cubicBezTo>
                  <a:pt x="1651335" y="3718058"/>
                  <a:pt x="1631101" y="3732403"/>
                  <a:pt x="1606622" y="3747077"/>
                </a:cubicBezTo>
                <a:cubicBezTo>
                  <a:pt x="1601720" y="3738945"/>
                  <a:pt x="1592244" y="3726912"/>
                  <a:pt x="1587012" y="3714548"/>
                </a:cubicBezTo>
                <a:cubicBezTo>
                  <a:pt x="1555033" y="3742577"/>
                  <a:pt x="1513248" y="3754341"/>
                  <a:pt x="1502819" y="3784950"/>
                </a:cubicBezTo>
                <a:cubicBezTo>
                  <a:pt x="1487817" y="3811657"/>
                  <a:pt x="1503841" y="3852979"/>
                  <a:pt x="1507462" y="3899522"/>
                </a:cubicBezTo>
                <a:cubicBezTo>
                  <a:pt x="1457483" y="3860842"/>
                  <a:pt x="1440471" y="3806827"/>
                  <a:pt x="1419874" y="3761604"/>
                </a:cubicBezTo>
                <a:cubicBezTo>
                  <a:pt x="1402533" y="3703358"/>
                  <a:pt x="1381606" y="3653904"/>
                  <a:pt x="1344031" y="3610003"/>
                </a:cubicBezTo>
                <a:cubicBezTo>
                  <a:pt x="1306127" y="3561870"/>
                  <a:pt x="1292372" y="3494831"/>
                  <a:pt x="1266543" y="3437245"/>
                </a:cubicBezTo>
                <a:cubicBezTo>
                  <a:pt x="1256409" y="3416749"/>
                  <a:pt x="1245945" y="3392023"/>
                  <a:pt x="1231567" y="3371857"/>
                </a:cubicBezTo>
                <a:cubicBezTo>
                  <a:pt x="1222420" y="3364055"/>
                  <a:pt x="1200540" y="3357244"/>
                  <a:pt x="1188136" y="3362465"/>
                </a:cubicBezTo>
                <a:cubicBezTo>
                  <a:pt x="1179648" y="3363125"/>
                  <a:pt x="1172476" y="3380711"/>
                  <a:pt x="1168890" y="3389503"/>
                </a:cubicBezTo>
                <a:cubicBezTo>
                  <a:pt x="1165633" y="3402527"/>
                  <a:pt x="1166949" y="3419452"/>
                  <a:pt x="1163692" y="3432475"/>
                </a:cubicBezTo>
                <a:cubicBezTo>
                  <a:pt x="1161423" y="3458193"/>
                  <a:pt x="1145104" y="3467976"/>
                  <a:pt x="1119309" y="3465725"/>
                </a:cubicBezTo>
                <a:cubicBezTo>
                  <a:pt x="1110197" y="3513259"/>
                  <a:pt x="1109573" y="3560132"/>
                  <a:pt x="1087069" y="3600194"/>
                </a:cubicBezTo>
                <a:cubicBezTo>
                  <a:pt x="1072725" y="3635364"/>
                  <a:pt x="1036501" y="3663722"/>
                  <a:pt x="1001265" y="3704774"/>
                </a:cubicBezTo>
                <a:cubicBezTo>
                  <a:pt x="983266" y="3638066"/>
                  <a:pt x="974414" y="3579159"/>
                  <a:pt x="961317" y="3520583"/>
                </a:cubicBezTo>
                <a:cubicBezTo>
                  <a:pt x="911373" y="3537239"/>
                  <a:pt x="887519" y="3505040"/>
                  <a:pt x="867579" y="3468280"/>
                </a:cubicBezTo>
                <a:cubicBezTo>
                  <a:pt x="823127" y="3390859"/>
                  <a:pt x="762027" y="3318989"/>
                  <a:pt x="746626" y="3230795"/>
                </a:cubicBezTo>
                <a:cubicBezTo>
                  <a:pt x="741394" y="3218431"/>
                  <a:pt x="732248" y="3210629"/>
                  <a:pt x="718198" y="3194695"/>
                </a:cubicBezTo>
                <a:cubicBezTo>
                  <a:pt x="715270" y="3211950"/>
                  <a:pt x="707769" y="3225304"/>
                  <a:pt x="708428" y="3233766"/>
                </a:cubicBezTo>
                <a:cubicBezTo>
                  <a:pt x="742156" y="3392900"/>
                  <a:pt x="758908" y="3553355"/>
                  <a:pt x="754767" y="3719692"/>
                </a:cubicBezTo>
                <a:cubicBezTo>
                  <a:pt x="755165" y="3834595"/>
                  <a:pt x="772540" y="3948176"/>
                  <a:pt x="823541" y="4054886"/>
                </a:cubicBezTo>
                <a:cubicBezTo>
                  <a:pt x="781791" y="4121985"/>
                  <a:pt x="683548" y="4176452"/>
                  <a:pt x="622188" y="4211023"/>
                </a:cubicBezTo>
                <a:cubicBezTo>
                  <a:pt x="584613" y="4167121"/>
                  <a:pt x="582274" y="4082167"/>
                  <a:pt x="489558" y="4097893"/>
                </a:cubicBezTo>
                <a:cubicBezTo>
                  <a:pt x="530979" y="4026562"/>
                  <a:pt x="480342" y="3979420"/>
                  <a:pt x="450598" y="3926395"/>
                </a:cubicBezTo>
                <a:cubicBezTo>
                  <a:pt x="431317" y="3898097"/>
                  <a:pt x="408449" y="3878592"/>
                  <a:pt x="384924" y="3850625"/>
                </a:cubicBezTo>
                <a:cubicBezTo>
                  <a:pt x="328068" y="3778425"/>
                  <a:pt x="287531" y="3696443"/>
                  <a:pt x="271801" y="3604017"/>
                </a:cubicBezTo>
                <a:cubicBezTo>
                  <a:pt x="252486" y="3520384"/>
                  <a:pt x="228926" y="3437080"/>
                  <a:pt x="209939" y="3357678"/>
                </a:cubicBezTo>
                <a:cubicBezTo>
                  <a:pt x="200758" y="3294541"/>
                  <a:pt x="200065" y="3230743"/>
                  <a:pt x="186969" y="3172166"/>
                </a:cubicBezTo>
                <a:cubicBezTo>
                  <a:pt x="180420" y="3142878"/>
                  <a:pt x="165384" y="3114250"/>
                  <a:pt x="154262" y="3081061"/>
                </a:cubicBezTo>
                <a:cubicBezTo>
                  <a:pt x="148701" y="3064467"/>
                  <a:pt x="142811" y="3043641"/>
                  <a:pt x="136921" y="3022815"/>
                </a:cubicBezTo>
                <a:cubicBezTo>
                  <a:pt x="110070" y="2897200"/>
                  <a:pt x="87792" y="2775486"/>
                  <a:pt x="65185" y="2649541"/>
                </a:cubicBezTo>
                <a:cubicBezTo>
                  <a:pt x="58637" y="2620253"/>
                  <a:pt x="60906" y="2594536"/>
                  <a:pt x="71335" y="2563927"/>
                </a:cubicBezTo>
                <a:cubicBezTo>
                  <a:pt x="81764" y="2533318"/>
                  <a:pt x="74228" y="2491336"/>
                  <a:pt x="67022" y="2453586"/>
                </a:cubicBezTo>
                <a:cubicBezTo>
                  <a:pt x="45697" y="2289230"/>
                  <a:pt x="19799" y="2120973"/>
                  <a:pt x="15451" y="1955296"/>
                </a:cubicBezTo>
                <a:cubicBezTo>
                  <a:pt x="10410" y="1725821"/>
                  <a:pt x="796" y="1492446"/>
                  <a:pt x="0" y="1262641"/>
                </a:cubicBezTo>
                <a:cubicBezTo>
                  <a:pt x="1906" y="1177357"/>
                  <a:pt x="16874" y="1095314"/>
                  <a:pt x="23024" y="1009699"/>
                </a:cubicBezTo>
                <a:cubicBezTo>
                  <a:pt x="32760" y="915293"/>
                  <a:pt x="38252" y="821216"/>
                  <a:pt x="52233" y="726479"/>
                </a:cubicBezTo>
                <a:cubicBezTo>
                  <a:pt x="82134" y="507057"/>
                  <a:pt x="116279" y="287304"/>
                  <a:pt x="185037" y="73373"/>
                </a:cubicBezTo>
                <a:cubicBezTo>
                  <a:pt x="191880" y="51557"/>
                  <a:pt x="199052" y="33972"/>
                  <a:pt x="206225" y="16387"/>
                </a:cubicBezTo>
                <a:cubicBezTo>
                  <a:pt x="239850" y="9514"/>
                  <a:pt x="273475" y="2642"/>
                  <a:pt x="30742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14" name="AutoShape 7"/>
          <p:cNvSpPr>
            <a:spLocks noChangeAspect="1" noChangeArrowheads="1" noTextEdit="1"/>
          </p:cNvSpPr>
          <p:nvPr userDrawn="1"/>
        </p:nvSpPr>
        <p:spPr bwMode="auto">
          <a:xfrm>
            <a:off x="3400425" y="4465638"/>
            <a:ext cx="4924425" cy="149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7860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/>
          <p:cNvSpPr>
            <a:spLocks noGrp="1"/>
          </p:cNvSpPr>
          <p:nvPr>
            <p:ph type="pic" sz="quarter" idx="12"/>
          </p:nvPr>
        </p:nvSpPr>
        <p:spPr>
          <a:xfrm>
            <a:off x="0" y="-10486"/>
            <a:ext cx="3439399" cy="6878797"/>
          </a:xfrm>
          <a:custGeom>
            <a:avLst/>
            <a:gdLst>
              <a:gd name="connsiteX0" fmla="*/ 0 w 3439399"/>
              <a:gd name="connsiteY0" fmla="*/ 0 h 6878797"/>
              <a:gd name="connsiteX1" fmla="*/ 3439399 w 3439399"/>
              <a:gd name="connsiteY1" fmla="*/ 3439399 h 6878797"/>
              <a:gd name="connsiteX2" fmla="*/ 0 w 3439399"/>
              <a:gd name="connsiteY2" fmla="*/ 6878797 h 6878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39399" h="6878797">
                <a:moveTo>
                  <a:pt x="0" y="0"/>
                </a:moveTo>
                <a:lnTo>
                  <a:pt x="3439399" y="3439399"/>
                </a:lnTo>
                <a:lnTo>
                  <a:pt x="0" y="68787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1"/>
          </p:nvPr>
        </p:nvSpPr>
        <p:spPr>
          <a:xfrm>
            <a:off x="253663" y="3589072"/>
            <a:ext cx="6558476" cy="3268928"/>
          </a:xfrm>
          <a:custGeom>
            <a:avLst/>
            <a:gdLst>
              <a:gd name="connsiteX0" fmla="*/ 3279238 w 6558476"/>
              <a:gd name="connsiteY0" fmla="*/ 0 h 3279238"/>
              <a:gd name="connsiteX1" fmla="*/ 6558476 w 6558476"/>
              <a:gd name="connsiteY1" fmla="*/ 3279238 h 3279238"/>
              <a:gd name="connsiteX2" fmla="*/ 0 w 6558476"/>
              <a:gd name="connsiteY2" fmla="*/ 3279238 h 327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58476" h="3279238">
                <a:moveTo>
                  <a:pt x="3279238" y="0"/>
                </a:moveTo>
                <a:lnTo>
                  <a:pt x="6558476" y="3279238"/>
                </a:lnTo>
                <a:lnTo>
                  <a:pt x="0" y="32792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264151" y="-1"/>
            <a:ext cx="6537500" cy="3268750"/>
          </a:xfrm>
          <a:custGeom>
            <a:avLst/>
            <a:gdLst>
              <a:gd name="connsiteX0" fmla="*/ 0 w 6537500"/>
              <a:gd name="connsiteY0" fmla="*/ 0 h 3268750"/>
              <a:gd name="connsiteX1" fmla="*/ 6537500 w 6537500"/>
              <a:gd name="connsiteY1" fmla="*/ 0 h 3268750"/>
              <a:gd name="connsiteX2" fmla="*/ 3268750 w 6537500"/>
              <a:gd name="connsiteY2" fmla="*/ 3268750 h 326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7500" h="3268750">
                <a:moveTo>
                  <a:pt x="0" y="0"/>
                </a:moveTo>
                <a:lnTo>
                  <a:pt x="6537500" y="0"/>
                </a:lnTo>
                <a:lnTo>
                  <a:pt x="3268750" y="3268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8103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410200" cy="5432248"/>
          </a:xfrm>
          <a:custGeom>
            <a:avLst/>
            <a:gdLst>
              <a:gd name="connsiteX0" fmla="*/ 1773258 w 5410200"/>
              <a:gd name="connsiteY0" fmla="*/ 1795306 h 5432248"/>
              <a:gd name="connsiteX1" fmla="*/ 5410200 w 5410200"/>
              <a:gd name="connsiteY1" fmla="*/ 1795306 h 5432248"/>
              <a:gd name="connsiteX2" fmla="*/ 5410200 w 5410200"/>
              <a:gd name="connsiteY2" fmla="*/ 5432248 h 5432248"/>
              <a:gd name="connsiteX3" fmla="*/ 1773258 w 5410200"/>
              <a:gd name="connsiteY3" fmla="*/ 5432248 h 5432248"/>
              <a:gd name="connsiteX4" fmla="*/ 0 w 5410200"/>
              <a:gd name="connsiteY4" fmla="*/ 0 h 5432248"/>
              <a:gd name="connsiteX5" fmla="*/ 4378229 w 5410200"/>
              <a:gd name="connsiteY5" fmla="*/ 0 h 5432248"/>
              <a:gd name="connsiteX6" fmla="*/ 2918834 w 5410200"/>
              <a:gd name="connsiteY6" fmla="*/ 1459395 h 5432248"/>
              <a:gd name="connsiteX7" fmla="*/ 1459395 w 5410200"/>
              <a:gd name="connsiteY7" fmla="*/ 1459395 h 5432248"/>
              <a:gd name="connsiteX8" fmla="*/ 1459395 w 5410200"/>
              <a:gd name="connsiteY8" fmla="*/ 2918834 h 5432248"/>
              <a:gd name="connsiteX9" fmla="*/ 0 w 5410200"/>
              <a:gd name="connsiteY9" fmla="*/ 4378229 h 54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410200" h="5432248">
                <a:moveTo>
                  <a:pt x="1773258" y="1795306"/>
                </a:moveTo>
                <a:lnTo>
                  <a:pt x="5410200" y="1795306"/>
                </a:lnTo>
                <a:lnTo>
                  <a:pt x="5410200" y="5432248"/>
                </a:lnTo>
                <a:lnTo>
                  <a:pt x="1773258" y="5432248"/>
                </a:lnTo>
                <a:close/>
                <a:moveTo>
                  <a:pt x="0" y="0"/>
                </a:moveTo>
                <a:lnTo>
                  <a:pt x="4378229" y="0"/>
                </a:lnTo>
                <a:lnTo>
                  <a:pt x="2918834" y="1459395"/>
                </a:lnTo>
                <a:lnTo>
                  <a:pt x="1459395" y="1459395"/>
                </a:lnTo>
                <a:lnTo>
                  <a:pt x="1459395" y="2918834"/>
                </a:lnTo>
                <a:lnTo>
                  <a:pt x="0" y="43782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1623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17342" cy="6858000"/>
          </a:xfrm>
          <a:custGeom>
            <a:avLst/>
            <a:gdLst>
              <a:gd name="connsiteX0" fmla="*/ 0 w 6017342"/>
              <a:gd name="connsiteY0" fmla="*/ 6573459 h 6858000"/>
              <a:gd name="connsiteX1" fmla="*/ 122320 w 6017342"/>
              <a:gd name="connsiteY1" fmla="*/ 6634291 h 6858000"/>
              <a:gd name="connsiteX2" fmla="*/ 256568 w 6017342"/>
              <a:gd name="connsiteY2" fmla="*/ 6697899 h 6858000"/>
              <a:gd name="connsiteX3" fmla="*/ 404946 w 6017342"/>
              <a:gd name="connsiteY3" fmla="*/ 6761510 h 6858000"/>
              <a:gd name="connsiteX4" fmla="*/ 669247 w 6017342"/>
              <a:gd name="connsiteY4" fmla="*/ 6849966 h 6858000"/>
              <a:gd name="connsiteX5" fmla="*/ 697179 w 6017342"/>
              <a:gd name="connsiteY5" fmla="*/ 6858000 h 6858000"/>
              <a:gd name="connsiteX6" fmla="*/ 675497 w 6017342"/>
              <a:gd name="connsiteY6" fmla="*/ 6858000 h 6858000"/>
              <a:gd name="connsiteX7" fmla="*/ 651363 w 6017342"/>
              <a:gd name="connsiteY7" fmla="*/ 6852506 h 6858000"/>
              <a:gd name="connsiteX8" fmla="*/ 517997 w 6017342"/>
              <a:gd name="connsiteY8" fmla="*/ 6818051 h 6858000"/>
              <a:gd name="connsiteX9" fmla="*/ 256568 w 6017342"/>
              <a:gd name="connsiteY9" fmla="*/ 6733237 h 6858000"/>
              <a:gd name="connsiteX10" fmla="*/ 122320 w 6017342"/>
              <a:gd name="connsiteY10" fmla="*/ 6680230 h 6858000"/>
              <a:gd name="connsiteX11" fmla="*/ 0 w 6017342"/>
              <a:gd name="connsiteY11" fmla="*/ 6631932 h 6858000"/>
              <a:gd name="connsiteX12" fmla="*/ 3305310 w 6017342"/>
              <a:gd name="connsiteY12" fmla="*/ 6490525 h 6858000"/>
              <a:gd name="connsiteX13" fmla="*/ 3186184 w 6017342"/>
              <a:gd name="connsiteY13" fmla="*/ 6521102 h 6858000"/>
              <a:gd name="connsiteX14" fmla="*/ 3090295 w 6017342"/>
              <a:gd name="connsiteY14" fmla="*/ 6564130 h 6858000"/>
              <a:gd name="connsiteX15" fmla="*/ 3255569 w 6017342"/>
              <a:gd name="connsiteY15" fmla="*/ 6513983 h 6858000"/>
              <a:gd name="connsiteX16" fmla="*/ 3287217 w 6017342"/>
              <a:gd name="connsiteY16" fmla="*/ 6500875 h 6858000"/>
              <a:gd name="connsiteX17" fmla="*/ 0 w 6017342"/>
              <a:gd name="connsiteY17" fmla="*/ 6006680 h 6858000"/>
              <a:gd name="connsiteX18" fmla="*/ 402 w 6017342"/>
              <a:gd name="connsiteY18" fmla="*/ 6006705 h 6858000"/>
              <a:gd name="connsiteX19" fmla="*/ 9557 w 6017342"/>
              <a:gd name="connsiteY19" fmla="*/ 6018656 h 6858000"/>
              <a:gd name="connsiteX20" fmla="*/ 12150 w 6017342"/>
              <a:gd name="connsiteY20" fmla="*/ 6022747 h 6858000"/>
              <a:gd name="connsiteX21" fmla="*/ 0 w 6017342"/>
              <a:gd name="connsiteY21" fmla="*/ 6013893 h 6858000"/>
              <a:gd name="connsiteX22" fmla="*/ 0 w 6017342"/>
              <a:gd name="connsiteY22" fmla="*/ 5963476 h 6858000"/>
              <a:gd name="connsiteX23" fmla="*/ 15750 w 6017342"/>
              <a:gd name="connsiteY23" fmla="*/ 5992699 h 6858000"/>
              <a:gd name="connsiteX24" fmla="*/ 9171 w 6017342"/>
              <a:gd name="connsiteY24" fmla="*/ 6007238 h 6858000"/>
              <a:gd name="connsiteX25" fmla="*/ 402 w 6017342"/>
              <a:gd name="connsiteY25" fmla="*/ 6006705 h 6858000"/>
              <a:gd name="connsiteX26" fmla="*/ 0 w 6017342"/>
              <a:gd name="connsiteY26" fmla="*/ 6006180 h 6858000"/>
              <a:gd name="connsiteX27" fmla="*/ 5449176 w 6017342"/>
              <a:gd name="connsiteY27" fmla="*/ 5137189 h 6858000"/>
              <a:gd name="connsiteX28" fmla="*/ 5427946 w 6017342"/>
              <a:gd name="connsiteY28" fmla="*/ 5172543 h 6858000"/>
              <a:gd name="connsiteX29" fmla="*/ 5378405 w 6017342"/>
              <a:gd name="connsiteY29" fmla="*/ 5257395 h 6858000"/>
              <a:gd name="connsiteX30" fmla="*/ 5208557 w 6017342"/>
              <a:gd name="connsiteY30" fmla="*/ 5519021 h 6858000"/>
              <a:gd name="connsiteX31" fmla="*/ 5017479 w 6017342"/>
              <a:gd name="connsiteY31" fmla="*/ 5766505 h 6858000"/>
              <a:gd name="connsiteX32" fmla="*/ 4946708 w 6017342"/>
              <a:gd name="connsiteY32" fmla="*/ 5844287 h 6858000"/>
              <a:gd name="connsiteX33" fmla="*/ 4925476 w 6017342"/>
              <a:gd name="connsiteY33" fmla="*/ 5872570 h 6858000"/>
              <a:gd name="connsiteX34" fmla="*/ 4847630 w 6017342"/>
              <a:gd name="connsiteY34" fmla="*/ 5943279 h 6858000"/>
              <a:gd name="connsiteX35" fmla="*/ 4791014 w 6017342"/>
              <a:gd name="connsiteY35" fmla="*/ 5985706 h 6858000"/>
              <a:gd name="connsiteX36" fmla="*/ 4769782 w 6017342"/>
              <a:gd name="connsiteY36" fmla="*/ 6006918 h 6858000"/>
              <a:gd name="connsiteX37" fmla="*/ 4925476 w 6017342"/>
              <a:gd name="connsiteY37" fmla="*/ 5837214 h 6858000"/>
              <a:gd name="connsiteX38" fmla="*/ 5017479 w 6017342"/>
              <a:gd name="connsiteY38" fmla="*/ 5738223 h 6858000"/>
              <a:gd name="connsiteX39" fmla="*/ 5059940 w 6017342"/>
              <a:gd name="connsiteY39" fmla="*/ 5681654 h 6858000"/>
              <a:gd name="connsiteX40" fmla="*/ 5109479 w 6017342"/>
              <a:gd name="connsiteY40" fmla="*/ 5625086 h 6858000"/>
              <a:gd name="connsiteX41" fmla="*/ 5194404 w 6017342"/>
              <a:gd name="connsiteY41" fmla="*/ 5504880 h 6858000"/>
              <a:gd name="connsiteX42" fmla="*/ 5286405 w 6017342"/>
              <a:gd name="connsiteY42" fmla="*/ 5384673 h 6858000"/>
              <a:gd name="connsiteX43" fmla="*/ 5328866 w 6017342"/>
              <a:gd name="connsiteY43" fmla="*/ 5321035 h 6858000"/>
              <a:gd name="connsiteX44" fmla="*/ 5371330 w 6017342"/>
              <a:gd name="connsiteY44" fmla="*/ 5257395 h 6858000"/>
              <a:gd name="connsiteX45" fmla="*/ 5449176 w 6017342"/>
              <a:gd name="connsiteY45" fmla="*/ 5137189 h 6858000"/>
              <a:gd name="connsiteX46" fmla="*/ 5262122 w 6017342"/>
              <a:gd name="connsiteY46" fmla="*/ 4784973 h 6858000"/>
              <a:gd name="connsiteX47" fmla="*/ 5258610 w 6017342"/>
              <a:gd name="connsiteY47" fmla="*/ 4792936 h 6858000"/>
              <a:gd name="connsiteX48" fmla="*/ 5261713 w 6017342"/>
              <a:gd name="connsiteY48" fmla="*/ 4786094 h 6858000"/>
              <a:gd name="connsiteX49" fmla="*/ 5779537 w 6017342"/>
              <a:gd name="connsiteY49" fmla="*/ 4408650 h 6858000"/>
              <a:gd name="connsiteX50" fmla="*/ 5774775 w 6017342"/>
              <a:gd name="connsiteY50" fmla="*/ 4425119 h 6858000"/>
              <a:gd name="connsiteX51" fmla="*/ 5765948 w 6017342"/>
              <a:gd name="connsiteY51" fmla="*/ 4449866 h 6858000"/>
              <a:gd name="connsiteX52" fmla="*/ 4141330 w 6017342"/>
              <a:gd name="connsiteY52" fmla="*/ 809682 h 6858000"/>
              <a:gd name="connsiteX53" fmla="*/ 4162921 w 6017342"/>
              <a:gd name="connsiteY53" fmla="*/ 831295 h 6858000"/>
              <a:gd name="connsiteX54" fmla="*/ 4254730 w 6017342"/>
              <a:gd name="connsiteY54" fmla="*/ 923198 h 6858000"/>
              <a:gd name="connsiteX55" fmla="*/ 4339475 w 6017342"/>
              <a:gd name="connsiteY55" fmla="*/ 1022166 h 6858000"/>
              <a:gd name="connsiteX56" fmla="*/ 4417158 w 6017342"/>
              <a:gd name="connsiteY56" fmla="*/ 1114066 h 6858000"/>
              <a:gd name="connsiteX57" fmla="*/ 4459532 w 6017342"/>
              <a:gd name="connsiteY57" fmla="*/ 1163552 h 6858000"/>
              <a:gd name="connsiteX58" fmla="*/ 4494843 w 6017342"/>
              <a:gd name="connsiteY58" fmla="*/ 1220106 h 6858000"/>
              <a:gd name="connsiteX59" fmla="*/ 4572526 w 6017342"/>
              <a:gd name="connsiteY59" fmla="*/ 1319076 h 6858000"/>
              <a:gd name="connsiteX60" fmla="*/ 4643147 w 6017342"/>
              <a:gd name="connsiteY60" fmla="*/ 1418045 h 6858000"/>
              <a:gd name="connsiteX61" fmla="*/ 4892971 w 6017342"/>
              <a:gd name="connsiteY61" fmla="*/ 1830717 h 6858000"/>
              <a:gd name="connsiteX62" fmla="*/ 4922319 w 6017342"/>
              <a:gd name="connsiteY62" fmla="*/ 1889860 h 6858000"/>
              <a:gd name="connsiteX63" fmla="*/ 5003844 w 6017342"/>
              <a:gd name="connsiteY63" fmla="*/ 2008725 h 6858000"/>
              <a:gd name="connsiteX64" fmla="*/ 5007834 w 6017342"/>
              <a:gd name="connsiteY64" fmla="*/ 2015782 h 6858000"/>
              <a:gd name="connsiteX65" fmla="*/ 4982129 w 6017342"/>
              <a:gd name="connsiteY65" fmla="*/ 1948244 h 6858000"/>
              <a:gd name="connsiteX66" fmla="*/ 4946820 w 6017342"/>
              <a:gd name="connsiteY66" fmla="*/ 1863412 h 6858000"/>
              <a:gd name="connsiteX67" fmla="*/ 4904446 w 6017342"/>
              <a:gd name="connsiteY67" fmla="*/ 1778581 h 6858000"/>
              <a:gd name="connsiteX68" fmla="*/ 4742016 w 6017342"/>
              <a:gd name="connsiteY68" fmla="*/ 1467531 h 6858000"/>
              <a:gd name="connsiteX69" fmla="*/ 4664333 w 6017342"/>
              <a:gd name="connsiteY69" fmla="*/ 1333214 h 6858000"/>
              <a:gd name="connsiteX70" fmla="*/ 4742016 w 6017342"/>
              <a:gd name="connsiteY70" fmla="*/ 1453393 h 6858000"/>
              <a:gd name="connsiteX71" fmla="*/ 4819701 w 6017342"/>
              <a:gd name="connsiteY71" fmla="*/ 1566502 h 6858000"/>
              <a:gd name="connsiteX72" fmla="*/ 4960944 w 6017342"/>
              <a:gd name="connsiteY72" fmla="*/ 1820996 h 6858000"/>
              <a:gd name="connsiteX73" fmla="*/ 5024502 w 6017342"/>
              <a:gd name="connsiteY73" fmla="*/ 1948244 h 6858000"/>
              <a:gd name="connsiteX74" fmla="*/ 5052751 w 6017342"/>
              <a:gd name="connsiteY74" fmla="*/ 2011868 h 6858000"/>
              <a:gd name="connsiteX75" fmla="*/ 5081000 w 6017342"/>
              <a:gd name="connsiteY75" fmla="*/ 2082560 h 6858000"/>
              <a:gd name="connsiteX76" fmla="*/ 5137497 w 6017342"/>
              <a:gd name="connsiteY76" fmla="*/ 2216877 h 6858000"/>
              <a:gd name="connsiteX77" fmla="*/ 5163471 w 6017342"/>
              <a:gd name="connsiteY77" fmla="*/ 2291163 h 6858000"/>
              <a:gd name="connsiteX78" fmla="*/ 5168533 w 6017342"/>
              <a:gd name="connsiteY78" fmla="*/ 2300121 h 6858000"/>
              <a:gd name="connsiteX79" fmla="*/ 5483541 w 6017342"/>
              <a:gd name="connsiteY79" fmla="*/ 3505896 h 6858000"/>
              <a:gd name="connsiteX80" fmla="*/ 5360985 w 6017342"/>
              <a:gd name="connsiteY80" fmla="*/ 4484000 h 6858000"/>
              <a:gd name="connsiteX81" fmla="*/ 5273886 w 6017342"/>
              <a:gd name="connsiteY81" fmla="*/ 4752827 h 6858000"/>
              <a:gd name="connsiteX82" fmla="*/ 5323867 w 6017342"/>
              <a:gd name="connsiteY82" fmla="*/ 4616249 h 6858000"/>
              <a:gd name="connsiteX83" fmla="*/ 5372112 w 6017342"/>
              <a:gd name="connsiteY83" fmla="*/ 4450379 h 6858000"/>
              <a:gd name="connsiteX84" fmla="*/ 5414508 w 6017342"/>
              <a:gd name="connsiteY84" fmla="*/ 4287822 h 6858000"/>
              <a:gd name="connsiteX85" fmla="*/ 5442770 w 6017342"/>
              <a:gd name="connsiteY85" fmla="*/ 4125266 h 6858000"/>
              <a:gd name="connsiteX86" fmla="*/ 5471032 w 6017342"/>
              <a:gd name="connsiteY86" fmla="*/ 3962710 h 6858000"/>
              <a:gd name="connsiteX87" fmla="*/ 5492229 w 6017342"/>
              <a:gd name="connsiteY87" fmla="*/ 3793084 h 6858000"/>
              <a:gd name="connsiteX88" fmla="*/ 5513427 w 6017342"/>
              <a:gd name="connsiteY88" fmla="*/ 3680002 h 6858000"/>
              <a:gd name="connsiteX89" fmla="*/ 5526674 w 6017342"/>
              <a:gd name="connsiteY89" fmla="*/ 3561618 h 6858000"/>
              <a:gd name="connsiteX90" fmla="*/ 5532452 w 6017342"/>
              <a:gd name="connsiteY90" fmla="*/ 3467865 h 6858000"/>
              <a:gd name="connsiteX91" fmla="*/ 5504545 w 6017342"/>
              <a:gd name="connsiteY91" fmla="*/ 3105542 h 6858000"/>
              <a:gd name="connsiteX92" fmla="*/ 5414441 w 6017342"/>
              <a:gd name="connsiteY92" fmla="*/ 2618529 h 6858000"/>
              <a:gd name="connsiteX93" fmla="*/ 5089360 w 6017342"/>
              <a:gd name="connsiteY93" fmla="*/ 1755872 h 6858000"/>
              <a:gd name="connsiteX94" fmla="*/ 5004555 w 6017342"/>
              <a:gd name="connsiteY94" fmla="*/ 1579098 h 6858000"/>
              <a:gd name="connsiteX95" fmla="*/ 4994838 w 6017342"/>
              <a:gd name="connsiteY95" fmla="*/ 1547279 h 6858000"/>
              <a:gd name="connsiteX96" fmla="*/ 5011622 w 6017342"/>
              <a:gd name="connsiteY96" fmla="*/ 1557885 h 6858000"/>
              <a:gd name="connsiteX97" fmla="*/ 5301369 w 6017342"/>
              <a:gd name="connsiteY97" fmla="*/ 2109420 h 6858000"/>
              <a:gd name="connsiteX98" fmla="*/ 5485112 w 6017342"/>
              <a:gd name="connsiteY98" fmla="*/ 2781162 h 6858000"/>
              <a:gd name="connsiteX99" fmla="*/ 5542530 w 6017342"/>
              <a:gd name="connsiteY99" fmla="*/ 3140012 h 6858000"/>
              <a:gd name="connsiteX100" fmla="*/ 5548755 w 6017342"/>
              <a:gd name="connsiteY100" fmla="*/ 3253189 h 6858000"/>
              <a:gd name="connsiteX101" fmla="*/ 5548755 w 6017342"/>
              <a:gd name="connsiteY101" fmla="*/ 3178197 h 6858000"/>
              <a:gd name="connsiteX102" fmla="*/ 5548755 w 6017342"/>
              <a:gd name="connsiteY102" fmla="*/ 3065115 h 6858000"/>
              <a:gd name="connsiteX103" fmla="*/ 5555821 w 6017342"/>
              <a:gd name="connsiteY103" fmla="*/ 2831881 h 6858000"/>
              <a:gd name="connsiteX104" fmla="*/ 5577017 w 6017342"/>
              <a:gd name="connsiteY104" fmla="*/ 2831881 h 6858000"/>
              <a:gd name="connsiteX105" fmla="*/ 5591148 w 6017342"/>
              <a:gd name="connsiteY105" fmla="*/ 3001505 h 6858000"/>
              <a:gd name="connsiteX106" fmla="*/ 5598214 w 6017342"/>
              <a:gd name="connsiteY106" fmla="*/ 3058046 h 6858000"/>
              <a:gd name="connsiteX107" fmla="*/ 5598214 w 6017342"/>
              <a:gd name="connsiteY107" fmla="*/ 3121656 h 6858000"/>
              <a:gd name="connsiteX108" fmla="*/ 5598214 w 6017342"/>
              <a:gd name="connsiteY108" fmla="*/ 3255942 h 6858000"/>
              <a:gd name="connsiteX109" fmla="*/ 5598214 w 6017342"/>
              <a:gd name="connsiteY109" fmla="*/ 3397294 h 6858000"/>
              <a:gd name="connsiteX110" fmla="*/ 5591148 w 6017342"/>
              <a:gd name="connsiteY110" fmla="*/ 3531580 h 6858000"/>
              <a:gd name="connsiteX111" fmla="*/ 5569952 w 6017342"/>
              <a:gd name="connsiteY111" fmla="*/ 3736543 h 6858000"/>
              <a:gd name="connsiteX112" fmla="*/ 5569952 w 6017342"/>
              <a:gd name="connsiteY112" fmla="*/ 3800152 h 6858000"/>
              <a:gd name="connsiteX113" fmla="*/ 5591148 w 6017342"/>
              <a:gd name="connsiteY113" fmla="*/ 3757747 h 6858000"/>
              <a:gd name="connsiteX114" fmla="*/ 5612347 w 6017342"/>
              <a:gd name="connsiteY114" fmla="*/ 3644664 h 6858000"/>
              <a:gd name="connsiteX115" fmla="*/ 5633543 w 6017342"/>
              <a:gd name="connsiteY115" fmla="*/ 3503310 h 6858000"/>
              <a:gd name="connsiteX116" fmla="*/ 5647675 w 6017342"/>
              <a:gd name="connsiteY116" fmla="*/ 3369024 h 6858000"/>
              <a:gd name="connsiteX117" fmla="*/ 5661806 w 6017342"/>
              <a:gd name="connsiteY117" fmla="*/ 3149927 h 6858000"/>
              <a:gd name="connsiteX118" fmla="*/ 5661806 w 6017342"/>
              <a:gd name="connsiteY118" fmla="*/ 3058046 h 6858000"/>
              <a:gd name="connsiteX119" fmla="*/ 5654740 w 6017342"/>
              <a:gd name="connsiteY119" fmla="*/ 2980301 h 6858000"/>
              <a:gd name="connsiteX120" fmla="*/ 5647675 w 6017342"/>
              <a:gd name="connsiteY120" fmla="*/ 2846016 h 6858000"/>
              <a:gd name="connsiteX121" fmla="*/ 5584083 w 6017342"/>
              <a:gd name="connsiteY121" fmla="*/ 2556241 h 6858000"/>
              <a:gd name="connsiteX122" fmla="*/ 5548755 w 6017342"/>
              <a:gd name="connsiteY122" fmla="*/ 2450226 h 6858000"/>
              <a:gd name="connsiteX123" fmla="*/ 5492229 w 6017342"/>
              <a:gd name="connsiteY123" fmla="*/ 2294738 h 6858000"/>
              <a:gd name="connsiteX124" fmla="*/ 5456901 w 6017342"/>
              <a:gd name="connsiteY124" fmla="*/ 2181654 h 6858000"/>
              <a:gd name="connsiteX125" fmla="*/ 5400376 w 6017342"/>
              <a:gd name="connsiteY125" fmla="*/ 2040301 h 6858000"/>
              <a:gd name="connsiteX126" fmla="*/ 5315588 w 6017342"/>
              <a:gd name="connsiteY126" fmla="*/ 1863609 h 6858000"/>
              <a:gd name="connsiteX127" fmla="*/ 5259062 w 6017342"/>
              <a:gd name="connsiteY127" fmla="*/ 1757594 h 6858000"/>
              <a:gd name="connsiteX128" fmla="*/ 5188406 w 6017342"/>
              <a:gd name="connsiteY128" fmla="*/ 1651579 h 6858000"/>
              <a:gd name="connsiteX129" fmla="*/ 4884582 w 6017342"/>
              <a:gd name="connsiteY129" fmla="*/ 1291129 h 6858000"/>
              <a:gd name="connsiteX130" fmla="*/ 4683210 w 6017342"/>
              <a:gd name="connsiteY130" fmla="*/ 1124154 h 6858000"/>
              <a:gd name="connsiteX131" fmla="*/ 4644167 w 6017342"/>
              <a:gd name="connsiteY131" fmla="*/ 1097652 h 6858000"/>
              <a:gd name="connsiteX132" fmla="*/ 4655902 w 6017342"/>
              <a:gd name="connsiteY132" fmla="*/ 1113397 h 6858000"/>
              <a:gd name="connsiteX133" fmla="*/ 4743054 w 6017342"/>
              <a:gd name="connsiteY133" fmla="*/ 1241241 h 6858000"/>
              <a:gd name="connsiteX134" fmla="*/ 4813656 w 6017342"/>
              <a:gd name="connsiteY134" fmla="*/ 1354389 h 6858000"/>
              <a:gd name="connsiteX135" fmla="*/ 4848959 w 6017342"/>
              <a:gd name="connsiteY135" fmla="*/ 1403891 h 6858000"/>
              <a:gd name="connsiteX136" fmla="*/ 4870139 w 6017342"/>
              <a:gd name="connsiteY136" fmla="*/ 1453395 h 6858000"/>
              <a:gd name="connsiteX137" fmla="*/ 4933683 w 6017342"/>
              <a:gd name="connsiteY137" fmla="*/ 1594829 h 6858000"/>
              <a:gd name="connsiteX138" fmla="*/ 4863080 w 6017342"/>
              <a:gd name="connsiteY138" fmla="*/ 1488753 h 6858000"/>
              <a:gd name="connsiteX139" fmla="*/ 4827777 w 6017342"/>
              <a:gd name="connsiteY139" fmla="*/ 1425108 h 6858000"/>
              <a:gd name="connsiteX140" fmla="*/ 4785416 w 6017342"/>
              <a:gd name="connsiteY140" fmla="*/ 1368533 h 6858000"/>
              <a:gd name="connsiteX141" fmla="*/ 4700692 w 6017342"/>
              <a:gd name="connsiteY141" fmla="*/ 1241241 h 6858000"/>
              <a:gd name="connsiteX142" fmla="*/ 4601846 w 6017342"/>
              <a:gd name="connsiteY142" fmla="*/ 1106878 h 6858000"/>
              <a:gd name="connsiteX143" fmla="*/ 4533909 w 6017342"/>
              <a:gd name="connsiteY143" fmla="*/ 1022813 h 6858000"/>
              <a:gd name="connsiteX144" fmla="*/ 4460642 w 6017342"/>
              <a:gd name="connsiteY144" fmla="*/ 973081 h 6858000"/>
              <a:gd name="connsiteX145" fmla="*/ 4306757 w 6017342"/>
              <a:gd name="connsiteY145" fmla="*/ 890366 h 6858000"/>
              <a:gd name="connsiteX146" fmla="*/ 4388215 w 6017342"/>
              <a:gd name="connsiteY146" fmla="*/ 987592 h 6858000"/>
              <a:gd name="connsiteX147" fmla="*/ 4359988 w 6017342"/>
              <a:gd name="connsiteY147" fmla="*/ 973441 h 6858000"/>
              <a:gd name="connsiteX148" fmla="*/ 4297355 w 6017342"/>
              <a:gd name="connsiteY148" fmla="*/ 909763 h 6858000"/>
              <a:gd name="connsiteX149" fmla="*/ 4252401 w 6017342"/>
              <a:gd name="connsiteY149" fmla="*/ 861148 h 6858000"/>
              <a:gd name="connsiteX150" fmla="*/ 4212460 w 6017342"/>
              <a:gd name="connsiteY150" fmla="*/ 839680 h 6858000"/>
              <a:gd name="connsiteX151" fmla="*/ 3603514 w 6017342"/>
              <a:gd name="connsiteY151" fmla="*/ 622234 h 6858000"/>
              <a:gd name="connsiteX152" fmla="*/ 3814818 w 6017342"/>
              <a:gd name="connsiteY152" fmla="*/ 759144 h 6858000"/>
              <a:gd name="connsiteX153" fmla="*/ 3855988 w 6017342"/>
              <a:gd name="connsiteY153" fmla="*/ 790772 h 6858000"/>
              <a:gd name="connsiteX154" fmla="*/ 3868172 w 6017342"/>
              <a:gd name="connsiteY154" fmla="*/ 798787 h 6858000"/>
              <a:gd name="connsiteX155" fmla="*/ 3883374 w 6017342"/>
              <a:gd name="connsiteY155" fmla="*/ 811812 h 6858000"/>
              <a:gd name="connsiteX156" fmla="*/ 4091366 w 6017342"/>
              <a:gd name="connsiteY156" fmla="*/ 971601 h 6858000"/>
              <a:gd name="connsiteX157" fmla="*/ 4592347 w 6017342"/>
              <a:gd name="connsiteY157" fmla="*/ 1458587 h 6858000"/>
              <a:gd name="connsiteX158" fmla="*/ 4789192 w 6017342"/>
              <a:gd name="connsiteY158" fmla="*/ 1700680 h 6858000"/>
              <a:gd name="connsiteX159" fmla="*/ 4676693 w 6017342"/>
              <a:gd name="connsiteY159" fmla="*/ 1531154 h 6858000"/>
              <a:gd name="connsiteX160" fmla="*/ 4480718 w 6017342"/>
              <a:gd name="connsiteY160" fmla="*/ 1304936 h 6858000"/>
              <a:gd name="connsiteX161" fmla="*/ 4268855 w 6017342"/>
              <a:gd name="connsiteY161" fmla="*/ 1092858 h 6858000"/>
              <a:gd name="connsiteX162" fmla="*/ 4155861 w 6017342"/>
              <a:gd name="connsiteY162" fmla="*/ 1000957 h 6858000"/>
              <a:gd name="connsiteX163" fmla="*/ 4035804 w 6017342"/>
              <a:gd name="connsiteY163" fmla="*/ 909058 h 6858000"/>
              <a:gd name="connsiteX164" fmla="*/ 3868172 w 6017342"/>
              <a:gd name="connsiteY164" fmla="*/ 798787 h 6858000"/>
              <a:gd name="connsiteX165" fmla="*/ 3763910 w 6017342"/>
              <a:gd name="connsiteY165" fmla="*/ 709459 h 6858000"/>
              <a:gd name="connsiteX166" fmla="*/ 3666798 w 6017342"/>
              <a:gd name="connsiteY166" fmla="*/ 638630 h 6858000"/>
              <a:gd name="connsiteX167" fmla="*/ 4063991 w 6017342"/>
              <a:gd name="connsiteY167" fmla="*/ 320638 h 6858000"/>
              <a:gd name="connsiteX168" fmla="*/ 4169922 w 6017342"/>
              <a:gd name="connsiteY168" fmla="*/ 348920 h 6858000"/>
              <a:gd name="connsiteX169" fmla="*/ 4297040 w 6017342"/>
              <a:gd name="connsiteY169" fmla="*/ 398416 h 6858000"/>
              <a:gd name="connsiteX170" fmla="*/ 4431218 w 6017342"/>
              <a:gd name="connsiteY170" fmla="*/ 454980 h 6858000"/>
              <a:gd name="connsiteX171" fmla="*/ 4501839 w 6017342"/>
              <a:gd name="connsiteY171" fmla="*/ 490333 h 6858000"/>
              <a:gd name="connsiteX172" fmla="*/ 4565397 w 6017342"/>
              <a:gd name="connsiteY172" fmla="*/ 525686 h 6858000"/>
              <a:gd name="connsiteX173" fmla="*/ 4628956 w 6017342"/>
              <a:gd name="connsiteY173" fmla="*/ 561039 h 6858000"/>
              <a:gd name="connsiteX174" fmla="*/ 4664267 w 6017342"/>
              <a:gd name="connsiteY174" fmla="*/ 582250 h 6858000"/>
              <a:gd name="connsiteX175" fmla="*/ 4699576 w 6017342"/>
              <a:gd name="connsiteY175" fmla="*/ 596392 h 6858000"/>
              <a:gd name="connsiteX176" fmla="*/ 4826693 w 6017342"/>
              <a:gd name="connsiteY176" fmla="*/ 681238 h 6858000"/>
              <a:gd name="connsiteX177" fmla="*/ 4960872 w 6017342"/>
              <a:gd name="connsiteY177" fmla="*/ 773156 h 6858000"/>
              <a:gd name="connsiteX178" fmla="*/ 4989121 w 6017342"/>
              <a:gd name="connsiteY178" fmla="*/ 801439 h 6858000"/>
              <a:gd name="connsiteX179" fmla="*/ 5024431 w 6017342"/>
              <a:gd name="connsiteY179" fmla="*/ 822651 h 6858000"/>
              <a:gd name="connsiteX180" fmla="*/ 5087989 w 6017342"/>
              <a:gd name="connsiteY180" fmla="*/ 879216 h 6858000"/>
              <a:gd name="connsiteX181" fmla="*/ 5144487 w 6017342"/>
              <a:gd name="connsiteY181" fmla="*/ 928710 h 6858000"/>
              <a:gd name="connsiteX182" fmla="*/ 5208046 w 6017342"/>
              <a:gd name="connsiteY182" fmla="*/ 992345 h 6858000"/>
              <a:gd name="connsiteX183" fmla="*/ 5624706 w 6017342"/>
              <a:gd name="connsiteY183" fmla="*/ 1515570 h 6858000"/>
              <a:gd name="connsiteX184" fmla="*/ 5900127 w 6017342"/>
              <a:gd name="connsiteY184" fmla="*/ 2144851 h 6858000"/>
              <a:gd name="connsiteX185" fmla="*/ 6013119 w 6017342"/>
              <a:gd name="connsiteY185" fmla="*/ 2795346 h 6858000"/>
              <a:gd name="connsiteX186" fmla="*/ 5998996 w 6017342"/>
              <a:gd name="connsiteY186" fmla="*/ 3417559 h 6858000"/>
              <a:gd name="connsiteX187" fmla="*/ 5841093 w 6017342"/>
              <a:gd name="connsiteY187" fmla="*/ 4221949 h 6858000"/>
              <a:gd name="connsiteX188" fmla="*/ 5779537 w 6017342"/>
              <a:gd name="connsiteY188" fmla="*/ 4408650 h 6858000"/>
              <a:gd name="connsiteX189" fmla="*/ 5794197 w 6017342"/>
              <a:gd name="connsiteY189" fmla="*/ 4357948 h 6858000"/>
              <a:gd name="connsiteX190" fmla="*/ 5843631 w 6017342"/>
              <a:gd name="connsiteY190" fmla="*/ 4152900 h 6858000"/>
              <a:gd name="connsiteX191" fmla="*/ 5886002 w 6017342"/>
              <a:gd name="connsiteY191" fmla="*/ 3940784 h 6858000"/>
              <a:gd name="connsiteX192" fmla="*/ 5900127 w 6017342"/>
              <a:gd name="connsiteY192" fmla="*/ 3848865 h 6858000"/>
              <a:gd name="connsiteX193" fmla="*/ 5928376 w 6017342"/>
              <a:gd name="connsiteY193" fmla="*/ 3657959 h 6858000"/>
              <a:gd name="connsiteX194" fmla="*/ 5942499 w 6017342"/>
              <a:gd name="connsiteY194" fmla="*/ 3566042 h 6858000"/>
              <a:gd name="connsiteX195" fmla="*/ 5949561 w 6017342"/>
              <a:gd name="connsiteY195" fmla="*/ 3467053 h 6858000"/>
              <a:gd name="connsiteX196" fmla="*/ 5970747 w 6017342"/>
              <a:gd name="connsiteY196" fmla="*/ 3276148 h 6858000"/>
              <a:gd name="connsiteX197" fmla="*/ 5970747 w 6017342"/>
              <a:gd name="connsiteY197" fmla="*/ 3085241 h 6858000"/>
              <a:gd name="connsiteX198" fmla="*/ 5871878 w 6017342"/>
              <a:gd name="connsiteY198" fmla="*/ 2300405 h 6858000"/>
              <a:gd name="connsiteX199" fmla="*/ 5568210 w 6017342"/>
              <a:gd name="connsiteY199" fmla="*/ 1565064 h 6858000"/>
              <a:gd name="connsiteX200" fmla="*/ 5066804 w 6017342"/>
              <a:gd name="connsiteY200" fmla="*/ 964062 h 6858000"/>
              <a:gd name="connsiteX201" fmla="*/ 4628956 w 6017342"/>
              <a:gd name="connsiteY201" fmla="*/ 617603 h 6858000"/>
              <a:gd name="connsiteX202" fmla="*/ 4240543 w 6017342"/>
              <a:gd name="connsiteY202" fmla="*/ 412557 h 6858000"/>
              <a:gd name="connsiteX203" fmla="*/ 4113425 w 6017342"/>
              <a:gd name="connsiteY203" fmla="*/ 355991 h 6858000"/>
              <a:gd name="connsiteX204" fmla="*/ 4049867 w 6017342"/>
              <a:gd name="connsiteY204" fmla="*/ 327709 h 6858000"/>
              <a:gd name="connsiteX205" fmla="*/ 4063991 w 6017342"/>
              <a:gd name="connsiteY205" fmla="*/ 320638 h 6858000"/>
              <a:gd name="connsiteX206" fmla="*/ 2482680 w 6017342"/>
              <a:gd name="connsiteY206" fmla="*/ 115767 h 6858000"/>
              <a:gd name="connsiteX207" fmla="*/ 2362525 w 6017342"/>
              <a:gd name="connsiteY207" fmla="*/ 122870 h 6858000"/>
              <a:gd name="connsiteX208" fmla="*/ 2292735 w 6017342"/>
              <a:gd name="connsiteY208" fmla="*/ 125134 h 6858000"/>
              <a:gd name="connsiteX209" fmla="*/ 2444150 w 6017342"/>
              <a:gd name="connsiteY209" fmla="*/ 154107 h 6858000"/>
              <a:gd name="connsiteX210" fmla="*/ 2740439 w 6017342"/>
              <a:gd name="connsiteY210" fmla="*/ 159660 h 6858000"/>
              <a:gd name="connsiteX211" fmla="*/ 2672811 w 6017342"/>
              <a:gd name="connsiteY211" fmla="*/ 138505 h 6858000"/>
              <a:gd name="connsiteX212" fmla="*/ 2606436 w 6017342"/>
              <a:gd name="connsiteY212" fmla="*/ 122870 h 6858000"/>
              <a:gd name="connsiteX213" fmla="*/ 2602834 w 6017342"/>
              <a:gd name="connsiteY213" fmla="*/ 122870 h 6858000"/>
              <a:gd name="connsiteX214" fmla="*/ 2482680 w 6017342"/>
              <a:gd name="connsiteY214" fmla="*/ 115767 h 6858000"/>
              <a:gd name="connsiteX215" fmla="*/ 3386087 w 6017342"/>
              <a:gd name="connsiteY215" fmla="*/ 0 h 6858000"/>
              <a:gd name="connsiteX216" fmla="*/ 3395631 w 6017342"/>
              <a:gd name="connsiteY216" fmla="*/ 0 h 6858000"/>
              <a:gd name="connsiteX217" fmla="*/ 3410081 w 6017342"/>
              <a:gd name="connsiteY217" fmla="*/ 6001 h 6858000"/>
              <a:gd name="connsiteX218" fmla="*/ 3436888 w 6017342"/>
              <a:gd name="connsiteY218" fmla="*/ 24895 h 6858000"/>
              <a:gd name="connsiteX219" fmla="*/ 3438938 w 6017342"/>
              <a:gd name="connsiteY219" fmla="*/ 27804 h 6858000"/>
              <a:gd name="connsiteX220" fmla="*/ 1734369 w 6017342"/>
              <a:gd name="connsiteY220" fmla="*/ 0 h 6858000"/>
              <a:gd name="connsiteX221" fmla="*/ 2925244 w 6017342"/>
              <a:gd name="connsiteY221" fmla="*/ 0 h 6858000"/>
              <a:gd name="connsiteX222" fmla="*/ 2983545 w 6017342"/>
              <a:gd name="connsiteY222" fmla="*/ 22744 h 6858000"/>
              <a:gd name="connsiteX223" fmla="*/ 3103602 w 6017342"/>
              <a:gd name="connsiteY223" fmla="*/ 74880 h 6858000"/>
              <a:gd name="connsiteX224" fmla="*/ 3211274 w 6017342"/>
              <a:gd name="connsiteY224" fmla="*/ 125601 h 6858000"/>
              <a:gd name="connsiteX225" fmla="*/ 3239829 w 6017342"/>
              <a:gd name="connsiteY225" fmla="*/ 129976 h 6858000"/>
              <a:gd name="connsiteX226" fmla="*/ 3295490 w 6017342"/>
              <a:gd name="connsiteY226" fmla="*/ 144184 h 6858000"/>
              <a:gd name="connsiteX227" fmla="*/ 3281354 w 6017342"/>
              <a:gd name="connsiteY227" fmla="*/ 151289 h 6858000"/>
              <a:gd name="connsiteX228" fmla="*/ 3263326 w 6017342"/>
              <a:gd name="connsiteY228" fmla="*/ 151289 h 6858000"/>
              <a:gd name="connsiteX229" fmla="*/ 3336653 w 6017342"/>
              <a:gd name="connsiteY229" fmla="*/ 187988 h 6858000"/>
              <a:gd name="connsiteX230" fmla="*/ 3400211 w 6017342"/>
              <a:gd name="connsiteY230" fmla="*/ 223335 h 6858000"/>
              <a:gd name="connsiteX231" fmla="*/ 3418792 w 6017342"/>
              <a:gd name="connsiteY231" fmla="*/ 236621 h 6858000"/>
              <a:gd name="connsiteX232" fmla="*/ 3557009 w 6017342"/>
              <a:gd name="connsiteY232" fmla="*/ 259577 h 6858000"/>
              <a:gd name="connsiteX233" fmla="*/ 3825386 w 6017342"/>
              <a:gd name="connsiteY233" fmla="*/ 326598 h 6858000"/>
              <a:gd name="connsiteX234" fmla="*/ 3789022 w 6017342"/>
              <a:gd name="connsiteY234" fmla="*/ 298928 h 6858000"/>
              <a:gd name="connsiteX235" fmla="*/ 3691060 w 6017342"/>
              <a:gd name="connsiteY235" fmla="*/ 222906 h 6858000"/>
              <a:gd name="connsiteX236" fmla="*/ 3606336 w 6017342"/>
              <a:gd name="connsiteY236" fmla="*/ 159259 h 6858000"/>
              <a:gd name="connsiteX237" fmla="*/ 3535732 w 6017342"/>
              <a:gd name="connsiteY237" fmla="*/ 116829 h 6858000"/>
              <a:gd name="connsiteX238" fmla="*/ 3479249 w 6017342"/>
              <a:gd name="connsiteY238" fmla="*/ 60254 h 6858000"/>
              <a:gd name="connsiteX239" fmla="*/ 3447479 w 6017342"/>
              <a:gd name="connsiteY239" fmla="*/ 39924 h 6858000"/>
              <a:gd name="connsiteX240" fmla="*/ 3438938 w 6017342"/>
              <a:gd name="connsiteY240" fmla="*/ 27804 h 6858000"/>
              <a:gd name="connsiteX241" fmla="*/ 3451891 w 6017342"/>
              <a:gd name="connsiteY241" fmla="*/ 34620 h 6858000"/>
              <a:gd name="connsiteX242" fmla="*/ 3733423 w 6017342"/>
              <a:gd name="connsiteY242" fmla="*/ 208761 h 6858000"/>
              <a:gd name="connsiteX243" fmla="*/ 3882463 w 6017342"/>
              <a:gd name="connsiteY243" fmla="*/ 315832 h 6858000"/>
              <a:gd name="connsiteX244" fmla="*/ 3928129 w 6017342"/>
              <a:gd name="connsiteY244" fmla="*/ 352254 h 6858000"/>
              <a:gd name="connsiteX245" fmla="*/ 3951913 w 6017342"/>
              <a:gd name="connsiteY245" fmla="*/ 358194 h 6858000"/>
              <a:gd name="connsiteX246" fmla="*/ 4079095 w 6017342"/>
              <a:gd name="connsiteY246" fmla="*/ 400601 h 6858000"/>
              <a:gd name="connsiteX247" fmla="*/ 4192146 w 6017342"/>
              <a:gd name="connsiteY247" fmla="*/ 450075 h 6858000"/>
              <a:gd name="connsiteX248" fmla="*/ 4291066 w 6017342"/>
              <a:gd name="connsiteY248" fmla="*/ 499549 h 6858000"/>
              <a:gd name="connsiteX249" fmla="*/ 4382920 w 6017342"/>
              <a:gd name="connsiteY249" fmla="*/ 549021 h 6858000"/>
              <a:gd name="connsiteX250" fmla="*/ 4545429 w 6017342"/>
              <a:gd name="connsiteY250" fmla="*/ 640902 h 6858000"/>
              <a:gd name="connsiteX251" fmla="*/ 4700875 w 6017342"/>
              <a:gd name="connsiteY251" fmla="*/ 746917 h 6858000"/>
              <a:gd name="connsiteX252" fmla="*/ 4856319 w 6017342"/>
              <a:gd name="connsiteY252" fmla="*/ 874135 h 6858000"/>
              <a:gd name="connsiteX253" fmla="*/ 5025895 w 6017342"/>
              <a:gd name="connsiteY253" fmla="*/ 1022555 h 6858000"/>
              <a:gd name="connsiteX254" fmla="*/ 5428639 w 6017342"/>
              <a:gd name="connsiteY254" fmla="*/ 1481955 h 6858000"/>
              <a:gd name="connsiteX255" fmla="*/ 5421573 w 6017342"/>
              <a:gd name="connsiteY255" fmla="*/ 1446616 h 6858000"/>
              <a:gd name="connsiteX256" fmla="*/ 5435704 w 6017342"/>
              <a:gd name="connsiteY256" fmla="*/ 1460752 h 6858000"/>
              <a:gd name="connsiteX257" fmla="*/ 5548755 w 6017342"/>
              <a:gd name="connsiteY257" fmla="*/ 1623308 h 6858000"/>
              <a:gd name="connsiteX258" fmla="*/ 5626478 w 6017342"/>
              <a:gd name="connsiteY258" fmla="*/ 1757594 h 6858000"/>
              <a:gd name="connsiteX259" fmla="*/ 5668871 w 6017342"/>
              <a:gd name="connsiteY259" fmla="*/ 1835338 h 6858000"/>
              <a:gd name="connsiteX260" fmla="*/ 5704199 w 6017342"/>
              <a:gd name="connsiteY260" fmla="*/ 1927219 h 6858000"/>
              <a:gd name="connsiteX261" fmla="*/ 5725396 w 6017342"/>
              <a:gd name="connsiteY261" fmla="*/ 1969624 h 6858000"/>
              <a:gd name="connsiteX262" fmla="*/ 5739529 w 6017342"/>
              <a:gd name="connsiteY262" fmla="*/ 2019098 h 6858000"/>
              <a:gd name="connsiteX263" fmla="*/ 5781922 w 6017342"/>
              <a:gd name="connsiteY263" fmla="*/ 2125113 h 6858000"/>
              <a:gd name="connsiteX264" fmla="*/ 5810184 w 6017342"/>
              <a:gd name="connsiteY264" fmla="*/ 2231128 h 6858000"/>
              <a:gd name="connsiteX265" fmla="*/ 5838447 w 6017342"/>
              <a:gd name="connsiteY265" fmla="*/ 2344211 h 6858000"/>
              <a:gd name="connsiteX266" fmla="*/ 5909104 w 6017342"/>
              <a:gd name="connsiteY266" fmla="*/ 3312483 h 6858000"/>
              <a:gd name="connsiteX267" fmla="*/ 5803119 w 6017342"/>
              <a:gd name="connsiteY267" fmla="*/ 4061656 h 6858000"/>
              <a:gd name="connsiteX268" fmla="*/ 5322653 w 6017342"/>
              <a:gd name="connsiteY268" fmla="*/ 5220755 h 6858000"/>
              <a:gd name="connsiteX269" fmla="*/ 4934042 w 6017342"/>
              <a:gd name="connsiteY269" fmla="*/ 5736696 h 6858000"/>
              <a:gd name="connsiteX270" fmla="*/ 4467708 w 6017342"/>
              <a:gd name="connsiteY270" fmla="*/ 6160757 h 6858000"/>
              <a:gd name="connsiteX271" fmla="*/ 3951913 w 6017342"/>
              <a:gd name="connsiteY271" fmla="*/ 6492936 h 6858000"/>
              <a:gd name="connsiteX272" fmla="*/ 3414923 w 6017342"/>
              <a:gd name="connsiteY272" fmla="*/ 6719103 h 6858000"/>
              <a:gd name="connsiteX273" fmla="*/ 3157137 w 6017342"/>
              <a:gd name="connsiteY273" fmla="*/ 6798946 h 6858000"/>
              <a:gd name="connsiteX274" fmla="*/ 2911846 w 6017342"/>
              <a:gd name="connsiteY274" fmla="*/ 6858000 h 6858000"/>
              <a:gd name="connsiteX275" fmla="*/ 843595 w 6017342"/>
              <a:gd name="connsiteY275" fmla="*/ 6858000 h 6858000"/>
              <a:gd name="connsiteX276" fmla="*/ 612501 w 6017342"/>
              <a:gd name="connsiteY276" fmla="*/ 6787129 h 6858000"/>
              <a:gd name="connsiteX277" fmla="*/ 320159 w 6017342"/>
              <a:gd name="connsiteY277" fmla="*/ 6676696 h 6858000"/>
              <a:gd name="connsiteX278" fmla="*/ 46364 w 6017342"/>
              <a:gd name="connsiteY278" fmla="*/ 6553895 h 6858000"/>
              <a:gd name="connsiteX279" fmla="*/ 0 w 6017342"/>
              <a:gd name="connsiteY279" fmla="*/ 6529462 h 6858000"/>
              <a:gd name="connsiteX280" fmla="*/ 0 w 6017342"/>
              <a:gd name="connsiteY280" fmla="*/ 6285121 h 6858000"/>
              <a:gd name="connsiteX281" fmla="*/ 6620 w 6017342"/>
              <a:gd name="connsiteY281" fmla="*/ 6288858 h 6858000"/>
              <a:gd name="connsiteX282" fmla="*/ 101123 w 6017342"/>
              <a:gd name="connsiteY282" fmla="*/ 6344516 h 6858000"/>
              <a:gd name="connsiteX283" fmla="*/ 214063 w 6017342"/>
              <a:gd name="connsiteY283" fmla="*/ 6398628 h 6858000"/>
              <a:gd name="connsiteX284" fmla="*/ 336017 w 6017342"/>
              <a:gd name="connsiteY284" fmla="*/ 6451374 h 6858000"/>
              <a:gd name="connsiteX285" fmla="*/ 196208 w 6017342"/>
              <a:gd name="connsiteY285" fmla="*/ 6353855 h 6858000"/>
              <a:gd name="connsiteX286" fmla="*/ 17447 w 6017342"/>
              <a:gd name="connsiteY286" fmla="*/ 6211033 h 6858000"/>
              <a:gd name="connsiteX287" fmla="*/ 2249 w 6017342"/>
              <a:gd name="connsiteY287" fmla="*/ 6195568 h 6858000"/>
              <a:gd name="connsiteX288" fmla="*/ 0 w 6017342"/>
              <a:gd name="connsiteY288" fmla="*/ 6194049 h 6858000"/>
              <a:gd name="connsiteX289" fmla="*/ 0 w 6017342"/>
              <a:gd name="connsiteY289" fmla="*/ 6034411 h 6858000"/>
              <a:gd name="connsiteX290" fmla="*/ 7729 w 6017342"/>
              <a:gd name="connsiteY290" fmla="*/ 6039548 h 6858000"/>
              <a:gd name="connsiteX291" fmla="*/ 23184 w 6017342"/>
              <a:gd name="connsiteY291" fmla="*/ 6040154 h 6858000"/>
              <a:gd name="connsiteX292" fmla="*/ 12150 w 6017342"/>
              <a:gd name="connsiteY292" fmla="*/ 6022747 h 6858000"/>
              <a:gd name="connsiteX293" fmla="*/ 298276 w 6017342"/>
              <a:gd name="connsiteY293" fmla="*/ 6231246 h 6858000"/>
              <a:gd name="connsiteX294" fmla="*/ 342766 w 6017342"/>
              <a:gd name="connsiteY294" fmla="*/ 6256446 h 6858000"/>
              <a:gd name="connsiteX295" fmla="*/ 455299 w 6017342"/>
              <a:gd name="connsiteY295" fmla="*/ 6338280 h 6858000"/>
              <a:gd name="connsiteX296" fmla="*/ 575356 w 6017342"/>
              <a:gd name="connsiteY296" fmla="*/ 6416043 h 6858000"/>
              <a:gd name="connsiteX297" fmla="*/ 695412 w 6017342"/>
              <a:gd name="connsiteY297" fmla="*/ 6486735 h 6858000"/>
              <a:gd name="connsiteX298" fmla="*/ 808406 w 6017342"/>
              <a:gd name="connsiteY298" fmla="*/ 6543290 h 6858000"/>
              <a:gd name="connsiteX299" fmla="*/ 921400 w 6017342"/>
              <a:gd name="connsiteY299" fmla="*/ 6592775 h 6858000"/>
              <a:gd name="connsiteX300" fmla="*/ 977897 w 6017342"/>
              <a:gd name="connsiteY300" fmla="*/ 6621053 h 6858000"/>
              <a:gd name="connsiteX301" fmla="*/ 1027332 w 6017342"/>
              <a:gd name="connsiteY301" fmla="*/ 6642259 h 6858000"/>
              <a:gd name="connsiteX302" fmla="*/ 1078779 w 6017342"/>
              <a:gd name="connsiteY302" fmla="*/ 6662860 h 6858000"/>
              <a:gd name="connsiteX303" fmla="*/ 1272258 w 6017342"/>
              <a:gd name="connsiteY303" fmla="*/ 6692821 h 6858000"/>
              <a:gd name="connsiteX304" fmla="*/ 1528388 w 6017342"/>
              <a:gd name="connsiteY304" fmla="*/ 6719103 h 6858000"/>
              <a:gd name="connsiteX305" fmla="*/ 1558464 w 6017342"/>
              <a:gd name="connsiteY305" fmla="*/ 6719501 h 6858000"/>
              <a:gd name="connsiteX306" fmla="*/ 1338065 w 6017342"/>
              <a:gd name="connsiteY306" fmla="*/ 6677607 h 6858000"/>
              <a:gd name="connsiteX307" fmla="*/ 629204 w 6017342"/>
              <a:gd name="connsiteY307" fmla="*/ 6418694 h 6858000"/>
              <a:gd name="connsiteX308" fmla="*/ 342766 w 6017342"/>
              <a:gd name="connsiteY308" fmla="*/ 6256446 h 6858000"/>
              <a:gd name="connsiteX309" fmla="*/ 331050 w 6017342"/>
              <a:gd name="connsiteY309" fmla="*/ 6247926 h 6858000"/>
              <a:gd name="connsiteX310" fmla="*/ 71959 w 6017342"/>
              <a:gd name="connsiteY310" fmla="*/ 6030103 h 6858000"/>
              <a:gd name="connsiteX311" fmla="*/ 0 w 6017342"/>
              <a:gd name="connsiteY311" fmla="*/ 5959274 h 6858000"/>
              <a:gd name="connsiteX312" fmla="*/ 0 w 6017342"/>
              <a:gd name="connsiteY312" fmla="*/ 697679 h 6858000"/>
              <a:gd name="connsiteX313" fmla="*/ 119489 w 6017342"/>
              <a:gd name="connsiteY313" fmla="*/ 612185 h 6858000"/>
              <a:gd name="connsiteX314" fmla="*/ 1654844 w 6017342"/>
              <a:gd name="connsiteY314" fmla="*/ 116581 h 6858000"/>
              <a:gd name="connsiteX315" fmla="*/ 1869352 w 6017342"/>
              <a:gd name="connsiteY315" fmla="*/ 108453 h 6858000"/>
              <a:gd name="connsiteX316" fmla="*/ 2016197 w 6017342"/>
              <a:gd name="connsiteY316" fmla="*/ 89123 h 6858000"/>
              <a:gd name="connsiteX317" fmla="*/ 2185827 w 6017342"/>
              <a:gd name="connsiteY317" fmla="*/ 80242 h 6858000"/>
              <a:gd name="connsiteX318" fmla="*/ 2369096 w 6017342"/>
              <a:gd name="connsiteY318" fmla="*/ 73300 h 6858000"/>
              <a:gd name="connsiteX319" fmla="*/ 2339456 w 6017342"/>
              <a:gd name="connsiteY319" fmla="*/ 66707 h 6858000"/>
              <a:gd name="connsiteX320" fmla="*/ 2312641 w 6017342"/>
              <a:gd name="connsiteY320" fmla="*/ 60741 h 6858000"/>
              <a:gd name="connsiteX321" fmla="*/ 2185523 w 6017342"/>
              <a:gd name="connsiteY321" fmla="*/ 46601 h 6858000"/>
              <a:gd name="connsiteX322" fmla="*/ 1941880 w 6017342"/>
              <a:gd name="connsiteY322" fmla="*/ 16558 h 6858000"/>
              <a:gd name="connsiteX323" fmla="*/ 400887 w 6017342"/>
              <a:gd name="connsiteY323" fmla="*/ 0 h 6858000"/>
              <a:gd name="connsiteX324" fmla="*/ 1668126 w 6017342"/>
              <a:gd name="connsiteY324" fmla="*/ 0 h 6858000"/>
              <a:gd name="connsiteX325" fmla="*/ 1596717 w 6017342"/>
              <a:gd name="connsiteY325" fmla="*/ 6837 h 6858000"/>
              <a:gd name="connsiteX326" fmla="*/ 1479309 w 6017342"/>
              <a:gd name="connsiteY326" fmla="*/ 11255 h 6858000"/>
              <a:gd name="connsiteX327" fmla="*/ 1203886 w 6017342"/>
              <a:gd name="connsiteY327" fmla="*/ 39534 h 6858000"/>
              <a:gd name="connsiteX328" fmla="*/ 554169 w 6017342"/>
              <a:gd name="connsiteY328" fmla="*/ 180920 h 6858000"/>
              <a:gd name="connsiteX329" fmla="*/ 59599 w 6017342"/>
              <a:gd name="connsiteY329" fmla="*/ 406584 h 6858000"/>
              <a:gd name="connsiteX330" fmla="*/ 0 w 6017342"/>
              <a:gd name="connsiteY330" fmla="*/ 446639 h 6858000"/>
              <a:gd name="connsiteX331" fmla="*/ 0 w 6017342"/>
              <a:gd name="connsiteY331" fmla="*/ 182616 h 6858000"/>
              <a:gd name="connsiteX332" fmla="*/ 55406 w 6017342"/>
              <a:gd name="connsiteY332" fmla="*/ 151759 h 6858000"/>
              <a:gd name="connsiteX333" fmla="*/ 314056 w 6017342"/>
              <a:gd name="connsiteY333" fmla="*/ 32465 h 6858000"/>
              <a:gd name="connsiteX334" fmla="*/ 384678 w 6017342"/>
              <a:gd name="connsiteY334" fmla="*/ 5070 h 6858000"/>
              <a:gd name="connsiteX335" fmla="*/ 0 w 6017342"/>
              <a:gd name="connsiteY335" fmla="*/ 0 h 6858000"/>
              <a:gd name="connsiteX336" fmla="*/ 61012 w 6017342"/>
              <a:gd name="connsiteY336" fmla="*/ 0 h 6858000"/>
              <a:gd name="connsiteX337" fmla="*/ 19158 w 6017342"/>
              <a:gd name="connsiteY337" fmla="*/ 19388 h 6858000"/>
              <a:gd name="connsiteX338" fmla="*/ 0 w 6017342"/>
              <a:gd name="connsiteY338" fmla="*/ 283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</a:cxnLst>
            <a:rect l="l" t="t" r="r" b="b"/>
            <a:pathLst>
              <a:path w="6017342" h="6858000">
                <a:moveTo>
                  <a:pt x="0" y="6573459"/>
                </a:moveTo>
                <a:lnTo>
                  <a:pt x="122320" y="6634291"/>
                </a:lnTo>
                <a:cubicBezTo>
                  <a:pt x="164713" y="6655494"/>
                  <a:pt x="214174" y="6676696"/>
                  <a:pt x="256568" y="6697899"/>
                </a:cubicBezTo>
                <a:cubicBezTo>
                  <a:pt x="306028" y="6719103"/>
                  <a:pt x="355487" y="6740306"/>
                  <a:pt x="404946" y="6761510"/>
                </a:cubicBezTo>
                <a:cubicBezTo>
                  <a:pt x="479136" y="6788013"/>
                  <a:pt x="565249" y="6818493"/>
                  <a:pt x="669247" y="6849966"/>
                </a:cubicBezTo>
                <a:lnTo>
                  <a:pt x="697179" y="6858000"/>
                </a:lnTo>
                <a:lnTo>
                  <a:pt x="675497" y="6858000"/>
                </a:lnTo>
                <a:lnTo>
                  <a:pt x="651363" y="6852506"/>
                </a:lnTo>
                <a:cubicBezTo>
                  <a:pt x="608085" y="6841021"/>
                  <a:pt x="563924" y="6828653"/>
                  <a:pt x="517997" y="6818051"/>
                </a:cubicBezTo>
                <a:cubicBezTo>
                  <a:pt x="433210" y="6789780"/>
                  <a:pt x="341356" y="6768577"/>
                  <a:pt x="256568" y="6733237"/>
                </a:cubicBezTo>
                <a:cubicBezTo>
                  <a:pt x="210640" y="6715568"/>
                  <a:pt x="166480" y="6697899"/>
                  <a:pt x="122320" y="6680230"/>
                </a:cubicBezTo>
                <a:lnTo>
                  <a:pt x="0" y="6631932"/>
                </a:lnTo>
                <a:close/>
                <a:moveTo>
                  <a:pt x="3305310" y="6490525"/>
                </a:moveTo>
                <a:lnTo>
                  <a:pt x="3186184" y="6521102"/>
                </a:lnTo>
                <a:lnTo>
                  <a:pt x="3090295" y="6564130"/>
                </a:lnTo>
                <a:lnTo>
                  <a:pt x="3255569" y="6513983"/>
                </a:lnTo>
                <a:lnTo>
                  <a:pt x="3287217" y="6500875"/>
                </a:lnTo>
                <a:close/>
                <a:moveTo>
                  <a:pt x="0" y="6006680"/>
                </a:moveTo>
                <a:lnTo>
                  <a:pt x="402" y="6006705"/>
                </a:lnTo>
                <a:lnTo>
                  <a:pt x="9557" y="6018656"/>
                </a:lnTo>
                <a:lnTo>
                  <a:pt x="12150" y="6022747"/>
                </a:lnTo>
                <a:lnTo>
                  <a:pt x="0" y="6013893"/>
                </a:lnTo>
                <a:close/>
                <a:moveTo>
                  <a:pt x="0" y="5963476"/>
                </a:moveTo>
                <a:lnTo>
                  <a:pt x="15750" y="5992699"/>
                </a:lnTo>
                <a:cubicBezTo>
                  <a:pt x="18026" y="6001025"/>
                  <a:pt x="15957" y="6005747"/>
                  <a:pt x="9171" y="6007238"/>
                </a:cubicBezTo>
                <a:lnTo>
                  <a:pt x="402" y="6006705"/>
                </a:lnTo>
                <a:lnTo>
                  <a:pt x="0" y="6006180"/>
                </a:lnTo>
                <a:close/>
                <a:moveTo>
                  <a:pt x="5449176" y="5137189"/>
                </a:moveTo>
                <a:cubicBezTo>
                  <a:pt x="5449176" y="5137189"/>
                  <a:pt x="5442099" y="5151332"/>
                  <a:pt x="5427946" y="5172543"/>
                </a:cubicBezTo>
                <a:cubicBezTo>
                  <a:pt x="5420869" y="5193757"/>
                  <a:pt x="5399637" y="5222041"/>
                  <a:pt x="5378405" y="5257395"/>
                </a:cubicBezTo>
                <a:cubicBezTo>
                  <a:pt x="5335944" y="5335176"/>
                  <a:pt x="5272250" y="5427099"/>
                  <a:pt x="5208557" y="5519021"/>
                </a:cubicBezTo>
                <a:cubicBezTo>
                  <a:pt x="5144865" y="5610945"/>
                  <a:pt x="5074095" y="5702867"/>
                  <a:pt x="5017479" y="5766505"/>
                </a:cubicBezTo>
                <a:cubicBezTo>
                  <a:pt x="4989170" y="5801860"/>
                  <a:pt x="4967940" y="5830144"/>
                  <a:pt x="4946708" y="5844287"/>
                </a:cubicBezTo>
                <a:cubicBezTo>
                  <a:pt x="4932554" y="5865499"/>
                  <a:pt x="4925476" y="5872570"/>
                  <a:pt x="4925476" y="5872570"/>
                </a:cubicBezTo>
                <a:cubicBezTo>
                  <a:pt x="4925476" y="5872570"/>
                  <a:pt x="4883015" y="5907925"/>
                  <a:pt x="4847630" y="5943279"/>
                </a:cubicBezTo>
                <a:cubicBezTo>
                  <a:pt x="4826398" y="5957422"/>
                  <a:pt x="4805168" y="5971563"/>
                  <a:pt x="4791014" y="5985706"/>
                </a:cubicBezTo>
                <a:cubicBezTo>
                  <a:pt x="4776860" y="5999847"/>
                  <a:pt x="4769782" y="6006918"/>
                  <a:pt x="4769782" y="6006918"/>
                </a:cubicBezTo>
                <a:cubicBezTo>
                  <a:pt x="4812244" y="5957422"/>
                  <a:pt x="4868860" y="5900854"/>
                  <a:pt x="4925476" y="5837214"/>
                </a:cubicBezTo>
                <a:cubicBezTo>
                  <a:pt x="4953785" y="5801860"/>
                  <a:pt x="4982092" y="5773576"/>
                  <a:pt x="5017479" y="5738223"/>
                </a:cubicBezTo>
                <a:cubicBezTo>
                  <a:pt x="5031633" y="5717008"/>
                  <a:pt x="5045786" y="5702867"/>
                  <a:pt x="5059940" y="5681654"/>
                </a:cubicBezTo>
                <a:cubicBezTo>
                  <a:pt x="5074095" y="5660440"/>
                  <a:pt x="5088249" y="5646299"/>
                  <a:pt x="5109479" y="5625086"/>
                </a:cubicBezTo>
                <a:cubicBezTo>
                  <a:pt x="5137788" y="5582661"/>
                  <a:pt x="5166095" y="5547305"/>
                  <a:pt x="5194404" y="5504880"/>
                </a:cubicBezTo>
                <a:cubicBezTo>
                  <a:pt x="5229789" y="5469525"/>
                  <a:pt x="5258098" y="5427099"/>
                  <a:pt x="5286405" y="5384673"/>
                </a:cubicBezTo>
                <a:cubicBezTo>
                  <a:pt x="5300559" y="5363460"/>
                  <a:pt x="5314714" y="5342247"/>
                  <a:pt x="5328866" y="5321035"/>
                </a:cubicBezTo>
                <a:cubicBezTo>
                  <a:pt x="5343021" y="5299822"/>
                  <a:pt x="5357175" y="5278608"/>
                  <a:pt x="5371330" y="5257395"/>
                </a:cubicBezTo>
                <a:cubicBezTo>
                  <a:pt x="5392560" y="5214970"/>
                  <a:pt x="5420869" y="5179616"/>
                  <a:pt x="5449176" y="5137189"/>
                </a:cubicBezTo>
                <a:close/>
                <a:moveTo>
                  <a:pt x="5262122" y="4784973"/>
                </a:moveTo>
                <a:lnTo>
                  <a:pt x="5258610" y="4792936"/>
                </a:lnTo>
                <a:lnTo>
                  <a:pt x="5261713" y="4786094"/>
                </a:lnTo>
                <a:close/>
                <a:moveTo>
                  <a:pt x="5779537" y="4408650"/>
                </a:moveTo>
                <a:lnTo>
                  <a:pt x="5774775" y="4425119"/>
                </a:lnTo>
                <a:cubicBezTo>
                  <a:pt x="5769480" y="4441028"/>
                  <a:pt x="5765948" y="4449866"/>
                  <a:pt x="5765948" y="4449866"/>
                </a:cubicBezTo>
                <a:close/>
                <a:moveTo>
                  <a:pt x="4141330" y="809682"/>
                </a:moveTo>
                <a:lnTo>
                  <a:pt x="4162921" y="831295"/>
                </a:lnTo>
                <a:cubicBezTo>
                  <a:pt x="4198233" y="859573"/>
                  <a:pt x="4226482" y="894919"/>
                  <a:pt x="4254730" y="923198"/>
                </a:cubicBezTo>
                <a:cubicBezTo>
                  <a:pt x="4282977" y="958544"/>
                  <a:pt x="4311226" y="986820"/>
                  <a:pt x="4339475" y="1022166"/>
                </a:cubicBezTo>
                <a:cubicBezTo>
                  <a:pt x="4367724" y="1050443"/>
                  <a:pt x="4395972" y="1085789"/>
                  <a:pt x="4417158" y="1114066"/>
                </a:cubicBezTo>
                <a:cubicBezTo>
                  <a:pt x="4459532" y="1163552"/>
                  <a:pt x="4459532" y="1163552"/>
                  <a:pt x="4459532" y="1163552"/>
                </a:cubicBezTo>
                <a:cubicBezTo>
                  <a:pt x="4494843" y="1220106"/>
                  <a:pt x="4494843" y="1220106"/>
                  <a:pt x="4494843" y="1220106"/>
                </a:cubicBezTo>
                <a:cubicBezTo>
                  <a:pt x="4523090" y="1248384"/>
                  <a:pt x="4551339" y="1283730"/>
                  <a:pt x="4572526" y="1319076"/>
                </a:cubicBezTo>
                <a:cubicBezTo>
                  <a:pt x="4600775" y="1347353"/>
                  <a:pt x="4621962" y="1382699"/>
                  <a:pt x="4643147" y="1418045"/>
                </a:cubicBezTo>
                <a:cubicBezTo>
                  <a:pt x="4734956" y="1555898"/>
                  <a:pt x="4817936" y="1693749"/>
                  <a:pt x="4892971" y="1830717"/>
                </a:cubicBezTo>
                <a:lnTo>
                  <a:pt x="4922319" y="1889860"/>
                </a:lnTo>
                <a:lnTo>
                  <a:pt x="5003844" y="2008725"/>
                </a:lnTo>
                <a:lnTo>
                  <a:pt x="5007834" y="2015782"/>
                </a:lnTo>
                <a:lnTo>
                  <a:pt x="4982129" y="1948244"/>
                </a:lnTo>
                <a:cubicBezTo>
                  <a:pt x="4968006" y="1919967"/>
                  <a:pt x="4953882" y="1891690"/>
                  <a:pt x="4946820" y="1863412"/>
                </a:cubicBezTo>
                <a:cubicBezTo>
                  <a:pt x="4932695" y="1835135"/>
                  <a:pt x="4918571" y="1806858"/>
                  <a:pt x="4904446" y="1778581"/>
                </a:cubicBezTo>
                <a:cubicBezTo>
                  <a:pt x="4855012" y="1665472"/>
                  <a:pt x="4791452" y="1552363"/>
                  <a:pt x="4742016" y="1467531"/>
                </a:cubicBezTo>
                <a:cubicBezTo>
                  <a:pt x="4692582" y="1389768"/>
                  <a:pt x="4664333" y="1333214"/>
                  <a:pt x="4664333" y="1333214"/>
                </a:cubicBezTo>
                <a:cubicBezTo>
                  <a:pt x="4685520" y="1375630"/>
                  <a:pt x="4713769" y="1410976"/>
                  <a:pt x="4742016" y="1453393"/>
                </a:cubicBezTo>
                <a:cubicBezTo>
                  <a:pt x="4770265" y="1488739"/>
                  <a:pt x="4791452" y="1531154"/>
                  <a:pt x="4819701" y="1566502"/>
                </a:cubicBezTo>
                <a:cubicBezTo>
                  <a:pt x="4869135" y="1651332"/>
                  <a:pt x="4911508" y="1736164"/>
                  <a:pt x="4960944" y="1820996"/>
                </a:cubicBezTo>
                <a:cubicBezTo>
                  <a:pt x="4982129" y="1863412"/>
                  <a:pt x="5003316" y="1905827"/>
                  <a:pt x="5024502" y="1948244"/>
                </a:cubicBezTo>
                <a:cubicBezTo>
                  <a:pt x="5052751" y="2011868"/>
                  <a:pt x="5052751" y="2011868"/>
                  <a:pt x="5052751" y="2011868"/>
                </a:cubicBezTo>
                <a:cubicBezTo>
                  <a:pt x="5066876" y="2033076"/>
                  <a:pt x="5073938" y="2061353"/>
                  <a:pt x="5081000" y="2082560"/>
                </a:cubicBezTo>
                <a:cubicBezTo>
                  <a:pt x="5102185" y="2124977"/>
                  <a:pt x="5116310" y="2174461"/>
                  <a:pt x="5137497" y="2216877"/>
                </a:cubicBezTo>
                <a:lnTo>
                  <a:pt x="5163471" y="2291163"/>
                </a:lnTo>
                <a:lnTo>
                  <a:pt x="5168533" y="2300121"/>
                </a:lnTo>
                <a:cubicBezTo>
                  <a:pt x="5367869" y="2693942"/>
                  <a:pt x="5483541" y="3106328"/>
                  <a:pt x="5483541" y="3505896"/>
                </a:cubicBezTo>
                <a:cubicBezTo>
                  <a:pt x="5483541" y="3858611"/>
                  <a:pt x="5441821" y="4185221"/>
                  <a:pt x="5360985" y="4484000"/>
                </a:cubicBezTo>
                <a:lnTo>
                  <a:pt x="5273886" y="4752827"/>
                </a:lnTo>
                <a:lnTo>
                  <a:pt x="5323867" y="4616249"/>
                </a:lnTo>
                <a:cubicBezTo>
                  <a:pt x="5342083" y="4560369"/>
                  <a:pt x="5357981" y="4505153"/>
                  <a:pt x="5372112" y="4450379"/>
                </a:cubicBezTo>
                <a:cubicBezTo>
                  <a:pt x="5386245" y="4400905"/>
                  <a:pt x="5400376" y="4344363"/>
                  <a:pt x="5414508" y="4287822"/>
                </a:cubicBezTo>
                <a:cubicBezTo>
                  <a:pt x="5421573" y="4238348"/>
                  <a:pt x="5435704" y="4181807"/>
                  <a:pt x="5442770" y="4125266"/>
                </a:cubicBezTo>
                <a:cubicBezTo>
                  <a:pt x="5456901" y="4075792"/>
                  <a:pt x="5463967" y="4019251"/>
                  <a:pt x="5471032" y="3962710"/>
                </a:cubicBezTo>
                <a:cubicBezTo>
                  <a:pt x="5478098" y="3906167"/>
                  <a:pt x="5485163" y="3849626"/>
                  <a:pt x="5492229" y="3793084"/>
                </a:cubicBezTo>
                <a:cubicBezTo>
                  <a:pt x="5492229" y="3793084"/>
                  <a:pt x="5506362" y="3750679"/>
                  <a:pt x="5513427" y="3680002"/>
                </a:cubicBezTo>
                <a:cubicBezTo>
                  <a:pt x="5516959" y="3644663"/>
                  <a:pt x="5522258" y="3604024"/>
                  <a:pt x="5526674" y="3561618"/>
                </a:cubicBezTo>
                <a:lnTo>
                  <a:pt x="5532452" y="3467865"/>
                </a:lnTo>
                <a:lnTo>
                  <a:pt x="5504545" y="3105542"/>
                </a:lnTo>
                <a:cubicBezTo>
                  <a:pt x="5483345" y="2942026"/>
                  <a:pt x="5453311" y="2777627"/>
                  <a:pt x="5414441" y="2618529"/>
                </a:cubicBezTo>
                <a:cubicBezTo>
                  <a:pt x="5329637" y="2293265"/>
                  <a:pt x="5209498" y="1996285"/>
                  <a:pt x="5089360" y="1755872"/>
                </a:cubicBezTo>
                <a:cubicBezTo>
                  <a:pt x="5046958" y="1671020"/>
                  <a:pt x="5018689" y="1614453"/>
                  <a:pt x="5004555" y="1579098"/>
                </a:cubicBezTo>
                <a:cubicBezTo>
                  <a:pt x="4997489" y="1561420"/>
                  <a:pt x="4993956" y="1550814"/>
                  <a:pt x="4994838" y="1547279"/>
                </a:cubicBezTo>
                <a:cubicBezTo>
                  <a:pt x="4995722" y="1543742"/>
                  <a:pt x="5001021" y="1547279"/>
                  <a:pt x="5011622" y="1557885"/>
                </a:cubicBezTo>
                <a:cubicBezTo>
                  <a:pt x="5046958" y="1600310"/>
                  <a:pt x="5160029" y="1762943"/>
                  <a:pt x="5301369" y="2109420"/>
                </a:cubicBezTo>
                <a:cubicBezTo>
                  <a:pt x="5379106" y="2321549"/>
                  <a:pt x="5442710" y="2547820"/>
                  <a:pt x="5485112" y="2781162"/>
                </a:cubicBezTo>
                <a:cubicBezTo>
                  <a:pt x="5509845" y="2897833"/>
                  <a:pt x="5529280" y="3018039"/>
                  <a:pt x="5542530" y="3140012"/>
                </a:cubicBezTo>
                <a:lnTo>
                  <a:pt x="5548755" y="3253189"/>
                </a:lnTo>
                <a:lnTo>
                  <a:pt x="5548755" y="3178197"/>
                </a:lnTo>
                <a:cubicBezTo>
                  <a:pt x="5548755" y="3114589"/>
                  <a:pt x="5548755" y="3065115"/>
                  <a:pt x="5548755" y="3065115"/>
                </a:cubicBezTo>
                <a:cubicBezTo>
                  <a:pt x="5548755" y="2937896"/>
                  <a:pt x="5555821" y="2867219"/>
                  <a:pt x="5555821" y="2831881"/>
                </a:cubicBezTo>
                <a:cubicBezTo>
                  <a:pt x="5562886" y="2796544"/>
                  <a:pt x="5562886" y="2796544"/>
                  <a:pt x="5577017" y="2831881"/>
                </a:cubicBezTo>
                <a:cubicBezTo>
                  <a:pt x="5584083" y="2860152"/>
                  <a:pt x="5584083" y="2923760"/>
                  <a:pt x="5591148" y="3001505"/>
                </a:cubicBezTo>
                <a:cubicBezTo>
                  <a:pt x="5598214" y="3015641"/>
                  <a:pt x="5598214" y="3036844"/>
                  <a:pt x="5598214" y="3058046"/>
                </a:cubicBezTo>
                <a:cubicBezTo>
                  <a:pt x="5598214" y="3079249"/>
                  <a:pt x="5598214" y="3100453"/>
                  <a:pt x="5598214" y="3121656"/>
                </a:cubicBezTo>
                <a:cubicBezTo>
                  <a:pt x="5598214" y="3164061"/>
                  <a:pt x="5598214" y="3213535"/>
                  <a:pt x="5598214" y="3255942"/>
                </a:cubicBezTo>
                <a:cubicBezTo>
                  <a:pt x="5605280" y="3305416"/>
                  <a:pt x="5598214" y="3354890"/>
                  <a:pt x="5598214" y="3397294"/>
                </a:cubicBezTo>
                <a:cubicBezTo>
                  <a:pt x="5591148" y="3446768"/>
                  <a:pt x="5591148" y="3489175"/>
                  <a:pt x="5591148" y="3531580"/>
                </a:cubicBezTo>
                <a:cubicBezTo>
                  <a:pt x="5577017" y="3616394"/>
                  <a:pt x="5569952" y="3687069"/>
                  <a:pt x="5569952" y="3736543"/>
                </a:cubicBezTo>
                <a:cubicBezTo>
                  <a:pt x="5562886" y="3786017"/>
                  <a:pt x="5562886" y="3814288"/>
                  <a:pt x="5569952" y="3800152"/>
                </a:cubicBezTo>
                <a:cubicBezTo>
                  <a:pt x="5577017" y="3800152"/>
                  <a:pt x="5584083" y="3778950"/>
                  <a:pt x="5591148" y="3757747"/>
                </a:cubicBezTo>
                <a:cubicBezTo>
                  <a:pt x="5598214" y="3729476"/>
                  <a:pt x="5605280" y="3694136"/>
                  <a:pt x="5612347" y="3644664"/>
                </a:cubicBezTo>
                <a:cubicBezTo>
                  <a:pt x="5619412" y="3595190"/>
                  <a:pt x="5633543" y="3545716"/>
                  <a:pt x="5633543" y="3503310"/>
                </a:cubicBezTo>
                <a:cubicBezTo>
                  <a:pt x="5640609" y="3453836"/>
                  <a:pt x="5647675" y="3411431"/>
                  <a:pt x="5647675" y="3369024"/>
                </a:cubicBezTo>
                <a:cubicBezTo>
                  <a:pt x="5661806" y="3291280"/>
                  <a:pt x="5661806" y="3220604"/>
                  <a:pt x="5661806" y="3149927"/>
                </a:cubicBezTo>
                <a:cubicBezTo>
                  <a:pt x="5661806" y="3121656"/>
                  <a:pt x="5661806" y="3086317"/>
                  <a:pt x="5661806" y="3058046"/>
                </a:cubicBezTo>
                <a:cubicBezTo>
                  <a:pt x="5661806" y="3029775"/>
                  <a:pt x="5654740" y="3001505"/>
                  <a:pt x="5654740" y="2980301"/>
                </a:cubicBezTo>
                <a:cubicBezTo>
                  <a:pt x="5654740" y="2930829"/>
                  <a:pt x="5647675" y="2881355"/>
                  <a:pt x="5647675" y="2846016"/>
                </a:cubicBezTo>
                <a:cubicBezTo>
                  <a:pt x="5626478" y="2690528"/>
                  <a:pt x="5605280" y="2619851"/>
                  <a:pt x="5584083" y="2556241"/>
                </a:cubicBezTo>
                <a:cubicBezTo>
                  <a:pt x="5569952" y="2520903"/>
                  <a:pt x="5562886" y="2492633"/>
                  <a:pt x="5548755" y="2450226"/>
                </a:cubicBezTo>
                <a:cubicBezTo>
                  <a:pt x="5534624" y="2407821"/>
                  <a:pt x="5513427" y="2365414"/>
                  <a:pt x="5492229" y="2294738"/>
                </a:cubicBezTo>
                <a:cubicBezTo>
                  <a:pt x="5485163" y="2259399"/>
                  <a:pt x="5471032" y="2224061"/>
                  <a:pt x="5456901" y="2181654"/>
                </a:cubicBezTo>
                <a:cubicBezTo>
                  <a:pt x="5435704" y="2139249"/>
                  <a:pt x="5421573" y="2089775"/>
                  <a:pt x="5400376" y="2040301"/>
                </a:cubicBezTo>
                <a:cubicBezTo>
                  <a:pt x="5372112" y="1983760"/>
                  <a:pt x="5350916" y="1927219"/>
                  <a:pt x="5315588" y="1863609"/>
                </a:cubicBezTo>
                <a:cubicBezTo>
                  <a:pt x="5294391" y="1828271"/>
                  <a:pt x="5280260" y="1792932"/>
                  <a:pt x="5259062" y="1757594"/>
                </a:cubicBezTo>
                <a:cubicBezTo>
                  <a:pt x="5237865" y="1722256"/>
                  <a:pt x="5209603" y="1686917"/>
                  <a:pt x="5188406" y="1651579"/>
                </a:cubicBezTo>
                <a:cubicBezTo>
                  <a:pt x="5103618" y="1538496"/>
                  <a:pt x="5011763" y="1411278"/>
                  <a:pt x="4884582" y="1291129"/>
                </a:cubicBezTo>
                <a:cubicBezTo>
                  <a:pt x="4820991" y="1234585"/>
                  <a:pt x="4753868" y="1178044"/>
                  <a:pt x="4683210" y="1124154"/>
                </a:cubicBezTo>
                <a:lnTo>
                  <a:pt x="4644167" y="1097652"/>
                </a:lnTo>
                <a:lnTo>
                  <a:pt x="4655902" y="1113397"/>
                </a:lnTo>
                <a:cubicBezTo>
                  <a:pt x="4687453" y="1157705"/>
                  <a:pt x="4716577" y="1200578"/>
                  <a:pt x="4743054" y="1241241"/>
                </a:cubicBezTo>
                <a:cubicBezTo>
                  <a:pt x="4771294" y="1276599"/>
                  <a:pt x="4792476" y="1319031"/>
                  <a:pt x="4813656" y="1354389"/>
                </a:cubicBezTo>
                <a:cubicBezTo>
                  <a:pt x="4827777" y="1375605"/>
                  <a:pt x="4834838" y="1389748"/>
                  <a:pt x="4848959" y="1403891"/>
                </a:cubicBezTo>
                <a:cubicBezTo>
                  <a:pt x="4856020" y="1425108"/>
                  <a:pt x="4863080" y="1439250"/>
                  <a:pt x="4870139" y="1453395"/>
                </a:cubicBezTo>
                <a:cubicBezTo>
                  <a:pt x="4905442" y="1517040"/>
                  <a:pt x="4926622" y="1566542"/>
                  <a:pt x="4933683" y="1594829"/>
                </a:cubicBezTo>
                <a:cubicBezTo>
                  <a:pt x="4912502" y="1559472"/>
                  <a:pt x="4891321" y="1524112"/>
                  <a:pt x="4863080" y="1488753"/>
                </a:cubicBezTo>
                <a:cubicBezTo>
                  <a:pt x="4856020" y="1467538"/>
                  <a:pt x="4841898" y="1446323"/>
                  <a:pt x="4827777" y="1425108"/>
                </a:cubicBezTo>
                <a:cubicBezTo>
                  <a:pt x="4813656" y="1403891"/>
                  <a:pt x="4799537" y="1389748"/>
                  <a:pt x="4785416" y="1368533"/>
                </a:cubicBezTo>
                <a:cubicBezTo>
                  <a:pt x="4764234" y="1326102"/>
                  <a:pt x="4728933" y="1283672"/>
                  <a:pt x="4700692" y="1241241"/>
                </a:cubicBezTo>
                <a:cubicBezTo>
                  <a:pt x="4672450" y="1198810"/>
                  <a:pt x="4637148" y="1149308"/>
                  <a:pt x="4601846" y="1106878"/>
                </a:cubicBezTo>
                <a:lnTo>
                  <a:pt x="4533909" y="1022813"/>
                </a:lnTo>
                <a:lnTo>
                  <a:pt x="4460642" y="973081"/>
                </a:lnTo>
                <a:lnTo>
                  <a:pt x="4306757" y="890366"/>
                </a:lnTo>
                <a:lnTo>
                  <a:pt x="4388215" y="987592"/>
                </a:lnTo>
                <a:cubicBezTo>
                  <a:pt x="4402329" y="1015893"/>
                  <a:pt x="4388215" y="1008817"/>
                  <a:pt x="4359988" y="973441"/>
                </a:cubicBezTo>
                <a:cubicBezTo>
                  <a:pt x="4342345" y="955753"/>
                  <a:pt x="4321174" y="934526"/>
                  <a:pt x="4297355" y="909763"/>
                </a:cubicBezTo>
                <a:lnTo>
                  <a:pt x="4252401" y="861148"/>
                </a:lnTo>
                <a:lnTo>
                  <a:pt x="4212460" y="839680"/>
                </a:lnTo>
                <a:close/>
                <a:moveTo>
                  <a:pt x="3603514" y="622234"/>
                </a:moveTo>
                <a:lnTo>
                  <a:pt x="3814818" y="759144"/>
                </a:lnTo>
                <a:lnTo>
                  <a:pt x="3855988" y="790772"/>
                </a:lnTo>
                <a:lnTo>
                  <a:pt x="3868172" y="798787"/>
                </a:lnTo>
                <a:lnTo>
                  <a:pt x="3883374" y="811812"/>
                </a:lnTo>
                <a:lnTo>
                  <a:pt x="4091366" y="971601"/>
                </a:lnTo>
                <a:cubicBezTo>
                  <a:pt x="4270607" y="1120790"/>
                  <a:pt x="4438935" y="1284426"/>
                  <a:pt x="4592347" y="1458587"/>
                </a:cubicBezTo>
                <a:lnTo>
                  <a:pt x="4789192" y="1700680"/>
                </a:lnTo>
                <a:lnTo>
                  <a:pt x="4676693" y="1531154"/>
                </a:lnTo>
                <a:cubicBezTo>
                  <a:pt x="4616664" y="1451625"/>
                  <a:pt x="4551339" y="1375630"/>
                  <a:pt x="4480718" y="1304936"/>
                </a:cubicBezTo>
                <a:cubicBezTo>
                  <a:pt x="4417158" y="1227175"/>
                  <a:pt x="4339475" y="1163552"/>
                  <a:pt x="4268855" y="1092858"/>
                </a:cubicBezTo>
                <a:cubicBezTo>
                  <a:pt x="4233543" y="1064581"/>
                  <a:pt x="4191170" y="1036303"/>
                  <a:pt x="4155861" y="1000957"/>
                </a:cubicBezTo>
                <a:cubicBezTo>
                  <a:pt x="4113487" y="972682"/>
                  <a:pt x="4078176" y="944404"/>
                  <a:pt x="4035804" y="909058"/>
                </a:cubicBezTo>
                <a:lnTo>
                  <a:pt x="3868172" y="798787"/>
                </a:lnTo>
                <a:lnTo>
                  <a:pt x="3763910" y="709459"/>
                </a:lnTo>
                <a:lnTo>
                  <a:pt x="3666798" y="638630"/>
                </a:lnTo>
                <a:close/>
                <a:moveTo>
                  <a:pt x="4063991" y="320638"/>
                </a:moveTo>
                <a:cubicBezTo>
                  <a:pt x="4085178" y="327709"/>
                  <a:pt x="4120488" y="334779"/>
                  <a:pt x="4169922" y="348920"/>
                </a:cubicBezTo>
                <a:cubicBezTo>
                  <a:pt x="4212295" y="363063"/>
                  <a:pt x="4254668" y="377202"/>
                  <a:pt x="4297040" y="398416"/>
                </a:cubicBezTo>
                <a:cubicBezTo>
                  <a:pt x="4346474" y="419626"/>
                  <a:pt x="4388846" y="433769"/>
                  <a:pt x="4431218" y="454980"/>
                </a:cubicBezTo>
                <a:cubicBezTo>
                  <a:pt x="4452405" y="469121"/>
                  <a:pt x="4473591" y="476192"/>
                  <a:pt x="4501839" y="490333"/>
                </a:cubicBezTo>
                <a:cubicBezTo>
                  <a:pt x="4523025" y="497404"/>
                  <a:pt x="4544212" y="511545"/>
                  <a:pt x="4565397" y="525686"/>
                </a:cubicBezTo>
                <a:cubicBezTo>
                  <a:pt x="4586584" y="539827"/>
                  <a:pt x="4607770" y="546898"/>
                  <a:pt x="4628956" y="561039"/>
                </a:cubicBezTo>
                <a:cubicBezTo>
                  <a:pt x="4628956" y="561039"/>
                  <a:pt x="4628956" y="561039"/>
                  <a:pt x="4664267" y="582250"/>
                </a:cubicBezTo>
                <a:cubicBezTo>
                  <a:pt x="4664267" y="582250"/>
                  <a:pt x="4664267" y="582250"/>
                  <a:pt x="4699576" y="596392"/>
                </a:cubicBezTo>
                <a:cubicBezTo>
                  <a:pt x="4741950" y="624674"/>
                  <a:pt x="4784321" y="652956"/>
                  <a:pt x="4826693" y="681238"/>
                </a:cubicBezTo>
                <a:cubicBezTo>
                  <a:pt x="4869067" y="716591"/>
                  <a:pt x="4918501" y="744873"/>
                  <a:pt x="4960872" y="773156"/>
                </a:cubicBezTo>
                <a:cubicBezTo>
                  <a:pt x="4960872" y="773156"/>
                  <a:pt x="4960872" y="773156"/>
                  <a:pt x="4989121" y="801439"/>
                </a:cubicBezTo>
                <a:cubicBezTo>
                  <a:pt x="4989121" y="801439"/>
                  <a:pt x="4989121" y="801439"/>
                  <a:pt x="5024431" y="822651"/>
                </a:cubicBezTo>
                <a:cubicBezTo>
                  <a:pt x="5045618" y="843863"/>
                  <a:pt x="5066804" y="858004"/>
                  <a:pt x="5087989" y="879216"/>
                </a:cubicBezTo>
                <a:cubicBezTo>
                  <a:pt x="5102114" y="893357"/>
                  <a:pt x="5123301" y="914569"/>
                  <a:pt x="5144487" y="928710"/>
                </a:cubicBezTo>
                <a:cubicBezTo>
                  <a:pt x="5144487" y="928710"/>
                  <a:pt x="5144487" y="928710"/>
                  <a:pt x="5208046" y="992345"/>
                </a:cubicBezTo>
                <a:cubicBezTo>
                  <a:pt x="5363410" y="1140828"/>
                  <a:pt x="5511714" y="1317592"/>
                  <a:pt x="5624706" y="1515570"/>
                </a:cubicBezTo>
                <a:cubicBezTo>
                  <a:pt x="5744761" y="1713545"/>
                  <a:pt x="5836568" y="1925664"/>
                  <a:pt x="5900127" y="2144851"/>
                </a:cubicBezTo>
                <a:cubicBezTo>
                  <a:pt x="5963685" y="2364040"/>
                  <a:pt x="5991934" y="2583229"/>
                  <a:pt x="6013119" y="2795346"/>
                </a:cubicBezTo>
                <a:cubicBezTo>
                  <a:pt x="6020181" y="3014535"/>
                  <a:pt x="6020181" y="3219583"/>
                  <a:pt x="5998996" y="3417559"/>
                </a:cubicBezTo>
                <a:cubicBezTo>
                  <a:pt x="5967217" y="3714524"/>
                  <a:pt x="5911602" y="3983648"/>
                  <a:pt x="5841093" y="4221949"/>
                </a:cubicBezTo>
                <a:lnTo>
                  <a:pt x="5779537" y="4408650"/>
                </a:lnTo>
                <a:lnTo>
                  <a:pt x="5794197" y="4357948"/>
                </a:lnTo>
                <a:cubicBezTo>
                  <a:pt x="5815382" y="4301385"/>
                  <a:pt x="5829506" y="4223606"/>
                  <a:pt x="5843631" y="4152900"/>
                </a:cubicBezTo>
                <a:cubicBezTo>
                  <a:pt x="5864817" y="4075124"/>
                  <a:pt x="5871878" y="3997348"/>
                  <a:pt x="5886002" y="3940784"/>
                </a:cubicBezTo>
                <a:cubicBezTo>
                  <a:pt x="5893065" y="3884217"/>
                  <a:pt x="5900127" y="3848865"/>
                  <a:pt x="5900127" y="3848865"/>
                </a:cubicBezTo>
                <a:cubicBezTo>
                  <a:pt x="5914251" y="3785230"/>
                  <a:pt x="5921313" y="3721594"/>
                  <a:pt x="5928376" y="3657959"/>
                </a:cubicBezTo>
                <a:cubicBezTo>
                  <a:pt x="5928376" y="3657959"/>
                  <a:pt x="5928376" y="3657959"/>
                  <a:pt x="5942499" y="3566042"/>
                </a:cubicBezTo>
                <a:cubicBezTo>
                  <a:pt x="5942499" y="3566042"/>
                  <a:pt x="5942499" y="3566042"/>
                  <a:pt x="5949561" y="3467053"/>
                </a:cubicBezTo>
                <a:cubicBezTo>
                  <a:pt x="5956623" y="3403418"/>
                  <a:pt x="5963685" y="3339783"/>
                  <a:pt x="5970747" y="3276148"/>
                </a:cubicBezTo>
                <a:cubicBezTo>
                  <a:pt x="5970747" y="3212513"/>
                  <a:pt x="5970747" y="3148876"/>
                  <a:pt x="5970747" y="3085241"/>
                </a:cubicBezTo>
                <a:cubicBezTo>
                  <a:pt x="5970747" y="2823628"/>
                  <a:pt x="5942499" y="2562018"/>
                  <a:pt x="5871878" y="2300405"/>
                </a:cubicBezTo>
                <a:cubicBezTo>
                  <a:pt x="5808319" y="2045863"/>
                  <a:pt x="5709451" y="1798392"/>
                  <a:pt x="5568210" y="1565064"/>
                </a:cubicBezTo>
                <a:cubicBezTo>
                  <a:pt x="5434031" y="1338804"/>
                  <a:pt x="5257480" y="1133758"/>
                  <a:pt x="5066804" y="964062"/>
                </a:cubicBezTo>
                <a:cubicBezTo>
                  <a:pt x="4925563" y="822651"/>
                  <a:pt x="4770197" y="709520"/>
                  <a:pt x="4628956" y="617603"/>
                </a:cubicBezTo>
                <a:cubicBezTo>
                  <a:pt x="4480654" y="525686"/>
                  <a:pt x="4346474" y="462051"/>
                  <a:pt x="4240543" y="412557"/>
                </a:cubicBezTo>
                <a:cubicBezTo>
                  <a:pt x="4191108" y="391345"/>
                  <a:pt x="4148737" y="377202"/>
                  <a:pt x="4113425" y="355991"/>
                </a:cubicBezTo>
                <a:cubicBezTo>
                  <a:pt x="4085178" y="341850"/>
                  <a:pt x="4063991" y="334779"/>
                  <a:pt x="4049867" y="327709"/>
                </a:cubicBezTo>
                <a:cubicBezTo>
                  <a:pt x="4042805" y="320638"/>
                  <a:pt x="4049867" y="320638"/>
                  <a:pt x="4063991" y="320638"/>
                </a:cubicBezTo>
                <a:close/>
                <a:moveTo>
                  <a:pt x="2482680" y="115767"/>
                </a:moveTo>
                <a:cubicBezTo>
                  <a:pt x="2440273" y="115767"/>
                  <a:pt x="2404932" y="122870"/>
                  <a:pt x="2362525" y="122870"/>
                </a:cubicBezTo>
                <a:lnTo>
                  <a:pt x="2292735" y="125134"/>
                </a:lnTo>
                <a:lnTo>
                  <a:pt x="2444150" y="154107"/>
                </a:lnTo>
                <a:lnTo>
                  <a:pt x="2740439" y="159660"/>
                </a:lnTo>
                <a:lnTo>
                  <a:pt x="2672811" y="138505"/>
                </a:lnTo>
                <a:lnTo>
                  <a:pt x="2606436" y="122870"/>
                </a:lnTo>
                <a:lnTo>
                  <a:pt x="2602834" y="122870"/>
                </a:lnTo>
                <a:cubicBezTo>
                  <a:pt x="2560426" y="115767"/>
                  <a:pt x="2518019" y="115767"/>
                  <a:pt x="2482680" y="115767"/>
                </a:cubicBezTo>
                <a:close/>
                <a:moveTo>
                  <a:pt x="3386087" y="0"/>
                </a:moveTo>
                <a:lnTo>
                  <a:pt x="3395631" y="0"/>
                </a:lnTo>
                <a:lnTo>
                  <a:pt x="3410081" y="6001"/>
                </a:lnTo>
                <a:cubicBezTo>
                  <a:pt x="3428945" y="14289"/>
                  <a:pt x="3436888" y="19593"/>
                  <a:pt x="3436888" y="24895"/>
                </a:cubicBezTo>
                <a:lnTo>
                  <a:pt x="3438938" y="27804"/>
                </a:lnTo>
                <a:close/>
                <a:moveTo>
                  <a:pt x="1734369" y="0"/>
                </a:moveTo>
                <a:lnTo>
                  <a:pt x="2925244" y="0"/>
                </a:lnTo>
                <a:lnTo>
                  <a:pt x="2983545" y="22744"/>
                </a:lnTo>
                <a:cubicBezTo>
                  <a:pt x="3024152" y="37766"/>
                  <a:pt x="3064760" y="53673"/>
                  <a:pt x="3103602" y="74880"/>
                </a:cubicBezTo>
                <a:lnTo>
                  <a:pt x="3211274" y="125601"/>
                </a:lnTo>
                <a:lnTo>
                  <a:pt x="3239829" y="129976"/>
                </a:lnTo>
                <a:cubicBezTo>
                  <a:pt x="3265451" y="135303"/>
                  <a:pt x="3284887" y="140632"/>
                  <a:pt x="3295490" y="144184"/>
                </a:cubicBezTo>
                <a:cubicBezTo>
                  <a:pt x="3323760" y="151289"/>
                  <a:pt x="3323760" y="151289"/>
                  <a:pt x="3281354" y="151289"/>
                </a:cubicBezTo>
                <a:lnTo>
                  <a:pt x="3263326" y="151289"/>
                </a:lnTo>
                <a:lnTo>
                  <a:pt x="3336653" y="187988"/>
                </a:lnTo>
                <a:cubicBezTo>
                  <a:pt x="3400211" y="223335"/>
                  <a:pt x="3400211" y="223335"/>
                  <a:pt x="3400211" y="223335"/>
                </a:cubicBezTo>
                <a:lnTo>
                  <a:pt x="3418792" y="236621"/>
                </a:lnTo>
                <a:lnTo>
                  <a:pt x="3557009" y="259577"/>
                </a:lnTo>
                <a:lnTo>
                  <a:pt x="3825386" y="326598"/>
                </a:lnTo>
                <a:lnTo>
                  <a:pt x="3789022" y="298928"/>
                </a:lnTo>
                <a:cubicBezTo>
                  <a:pt x="3752838" y="272408"/>
                  <a:pt x="3719302" y="247656"/>
                  <a:pt x="3691060" y="222906"/>
                </a:cubicBezTo>
                <a:cubicBezTo>
                  <a:pt x="3655759" y="201691"/>
                  <a:pt x="3627518" y="180476"/>
                  <a:pt x="3606336" y="159259"/>
                </a:cubicBezTo>
                <a:cubicBezTo>
                  <a:pt x="3578096" y="145116"/>
                  <a:pt x="3556914" y="130974"/>
                  <a:pt x="3535732" y="116829"/>
                </a:cubicBezTo>
                <a:cubicBezTo>
                  <a:pt x="3500431" y="88542"/>
                  <a:pt x="3479249" y="67327"/>
                  <a:pt x="3479249" y="60254"/>
                </a:cubicBezTo>
                <a:cubicBezTo>
                  <a:pt x="3458069" y="49647"/>
                  <a:pt x="3451009" y="44343"/>
                  <a:pt x="3447479" y="39924"/>
                </a:cubicBezTo>
                <a:lnTo>
                  <a:pt x="3438938" y="27804"/>
                </a:lnTo>
                <a:lnTo>
                  <a:pt x="3451891" y="34620"/>
                </a:lnTo>
                <a:cubicBezTo>
                  <a:pt x="3539263" y="83240"/>
                  <a:pt x="3634577" y="141581"/>
                  <a:pt x="3733423" y="208761"/>
                </a:cubicBezTo>
                <a:cubicBezTo>
                  <a:pt x="3782846" y="242352"/>
                  <a:pt x="3832709" y="278153"/>
                  <a:pt x="3882463" y="315832"/>
                </a:cubicBezTo>
                <a:lnTo>
                  <a:pt x="3928129" y="352254"/>
                </a:lnTo>
                <a:lnTo>
                  <a:pt x="3951913" y="358194"/>
                </a:lnTo>
                <a:cubicBezTo>
                  <a:pt x="4001374" y="372330"/>
                  <a:pt x="4036702" y="386464"/>
                  <a:pt x="4079095" y="400601"/>
                </a:cubicBezTo>
                <a:cubicBezTo>
                  <a:pt x="4121490" y="414735"/>
                  <a:pt x="4156818" y="435938"/>
                  <a:pt x="4192146" y="450075"/>
                </a:cubicBezTo>
                <a:cubicBezTo>
                  <a:pt x="4227476" y="464209"/>
                  <a:pt x="4262803" y="478345"/>
                  <a:pt x="4291066" y="499549"/>
                </a:cubicBezTo>
                <a:cubicBezTo>
                  <a:pt x="4319330" y="513683"/>
                  <a:pt x="4354657" y="527819"/>
                  <a:pt x="4382920" y="549021"/>
                </a:cubicBezTo>
                <a:cubicBezTo>
                  <a:pt x="4439444" y="577293"/>
                  <a:pt x="4495970" y="612631"/>
                  <a:pt x="4545429" y="640902"/>
                </a:cubicBezTo>
                <a:cubicBezTo>
                  <a:pt x="4601956" y="676239"/>
                  <a:pt x="4651414" y="711579"/>
                  <a:pt x="4700875" y="746917"/>
                </a:cubicBezTo>
                <a:cubicBezTo>
                  <a:pt x="4750334" y="782255"/>
                  <a:pt x="4806859" y="824661"/>
                  <a:pt x="4856319" y="874135"/>
                </a:cubicBezTo>
                <a:cubicBezTo>
                  <a:pt x="4912844" y="916540"/>
                  <a:pt x="4969370" y="966014"/>
                  <a:pt x="5025895" y="1022555"/>
                </a:cubicBezTo>
                <a:cubicBezTo>
                  <a:pt x="5146011" y="1135639"/>
                  <a:pt x="5287326" y="1276992"/>
                  <a:pt x="5428639" y="1481955"/>
                </a:cubicBezTo>
                <a:cubicBezTo>
                  <a:pt x="5421573" y="1460752"/>
                  <a:pt x="5414508" y="1453685"/>
                  <a:pt x="5421573" y="1446616"/>
                </a:cubicBezTo>
                <a:cubicBezTo>
                  <a:pt x="5421573" y="1446616"/>
                  <a:pt x="5428639" y="1453685"/>
                  <a:pt x="5435704" y="1460752"/>
                </a:cubicBezTo>
                <a:cubicBezTo>
                  <a:pt x="5456901" y="1489023"/>
                  <a:pt x="5499296" y="1545564"/>
                  <a:pt x="5548755" y="1623308"/>
                </a:cubicBezTo>
                <a:cubicBezTo>
                  <a:pt x="5569952" y="1658646"/>
                  <a:pt x="5598214" y="1708120"/>
                  <a:pt x="5626478" y="1757594"/>
                </a:cubicBezTo>
                <a:cubicBezTo>
                  <a:pt x="5640609" y="1778797"/>
                  <a:pt x="5654740" y="1807068"/>
                  <a:pt x="5668871" y="1835338"/>
                </a:cubicBezTo>
                <a:cubicBezTo>
                  <a:pt x="5675937" y="1863609"/>
                  <a:pt x="5690068" y="1891879"/>
                  <a:pt x="5704199" y="1927219"/>
                </a:cubicBezTo>
                <a:cubicBezTo>
                  <a:pt x="5711265" y="1941353"/>
                  <a:pt x="5718330" y="1955490"/>
                  <a:pt x="5725396" y="1969624"/>
                </a:cubicBezTo>
                <a:cubicBezTo>
                  <a:pt x="5732463" y="1990827"/>
                  <a:pt x="5739529" y="2004964"/>
                  <a:pt x="5739529" y="2019098"/>
                </a:cubicBezTo>
                <a:cubicBezTo>
                  <a:pt x="5753660" y="2054436"/>
                  <a:pt x="5767791" y="2089775"/>
                  <a:pt x="5781922" y="2125113"/>
                </a:cubicBezTo>
                <a:cubicBezTo>
                  <a:pt x="5788988" y="2160451"/>
                  <a:pt x="5803119" y="2195791"/>
                  <a:pt x="5810184" y="2231128"/>
                </a:cubicBezTo>
                <a:cubicBezTo>
                  <a:pt x="5817250" y="2273535"/>
                  <a:pt x="5831381" y="2308873"/>
                  <a:pt x="5838447" y="2344211"/>
                </a:cubicBezTo>
                <a:cubicBezTo>
                  <a:pt x="5916170" y="2655189"/>
                  <a:pt x="5930301" y="3001505"/>
                  <a:pt x="5909104" y="3312483"/>
                </a:cubicBezTo>
                <a:cubicBezTo>
                  <a:pt x="5887907" y="3623461"/>
                  <a:pt x="5831381" y="3892032"/>
                  <a:pt x="5803119" y="4061656"/>
                </a:cubicBezTo>
                <a:cubicBezTo>
                  <a:pt x="5704199" y="4457446"/>
                  <a:pt x="5548755" y="4860305"/>
                  <a:pt x="5322653" y="5220755"/>
                </a:cubicBezTo>
                <a:cubicBezTo>
                  <a:pt x="5209603" y="5404515"/>
                  <a:pt x="5075355" y="5581207"/>
                  <a:pt x="4934042" y="5736696"/>
                </a:cubicBezTo>
                <a:cubicBezTo>
                  <a:pt x="4785662" y="5892185"/>
                  <a:pt x="4630218" y="6040605"/>
                  <a:pt x="4467708" y="6160757"/>
                </a:cubicBezTo>
                <a:cubicBezTo>
                  <a:pt x="4298131" y="6287975"/>
                  <a:pt x="4128556" y="6401057"/>
                  <a:pt x="3951913" y="6492936"/>
                </a:cubicBezTo>
                <a:cubicBezTo>
                  <a:pt x="3768207" y="6584817"/>
                  <a:pt x="3591564" y="6662562"/>
                  <a:pt x="3414923" y="6719103"/>
                </a:cubicBezTo>
                <a:cubicBezTo>
                  <a:pt x="3328369" y="6749141"/>
                  <a:pt x="3242256" y="6775645"/>
                  <a:pt x="3157137" y="6798946"/>
                </a:cubicBezTo>
                <a:lnTo>
                  <a:pt x="2911846" y="6858000"/>
                </a:lnTo>
                <a:lnTo>
                  <a:pt x="843595" y="6858000"/>
                </a:lnTo>
                <a:lnTo>
                  <a:pt x="612501" y="6787129"/>
                </a:lnTo>
                <a:cubicBezTo>
                  <a:pt x="512698" y="6752674"/>
                  <a:pt x="415545" y="6715569"/>
                  <a:pt x="320159" y="6676696"/>
                </a:cubicBezTo>
                <a:cubicBezTo>
                  <a:pt x="228305" y="6637824"/>
                  <a:pt x="136452" y="6597185"/>
                  <a:pt x="46364" y="6553895"/>
                </a:cubicBezTo>
                <a:lnTo>
                  <a:pt x="0" y="6529462"/>
                </a:lnTo>
                <a:lnTo>
                  <a:pt x="0" y="6285121"/>
                </a:lnTo>
                <a:lnTo>
                  <a:pt x="6620" y="6288858"/>
                </a:lnTo>
                <a:cubicBezTo>
                  <a:pt x="37532" y="6305644"/>
                  <a:pt x="69327" y="6323313"/>
                  <a:pt x="101123" y="6344516"/>
                </a:cubicBezTo>
                <a:cubicBezTo>
                  <a:pt x="136451" y="6362186"/>
                  <a:pt x="173987" y="6380297"/>
                  <a:pt x="214063" y="6398628"/>
                </a:cubicBezTo>
                <a:lnTo>
                  <a:pt x="336017" y="6451374"/>
                </a:lnTo>
                <a:lnTo>
                  <a:pt x="196208" y="6353855"/>
                </a:lnTo>
                <a:cubicBezTo>
                  <a:pt x="135297" y="6308236"/>
                  <a:pt x="75710" y="6260517"/>
                  <a:pt x="17447" y="6211033"/>
                </a:cubicBezTo>
                <a:lnTo>
                  <a:pt x="2249" y="6195568"/>
                </a:lnTo>
                <a:lnTo>
                  <a:pt x="0" y="6194049"/>
                </a:lnTo>
                <a:lnTo>
                  <a:pt x="0" y="6034411"/>
                </a:lnTo>
                <a:lnTo>
                  <a:pt x="7729" y="6039548"/>
                </a:lnTo>
                <a:cubicBezTo>
                  <a:pt x="22440" y="6048418"/>
                  <a:pt x="26164" y="6047362"/>
                  <a:pt x="23184" y="6040154"/>
                </a:cubicBezTo>
                <a:lnTo>
                  <a:pt x="12150" y="6022747"/>
                </a:lnTo>
                <a:lnTo>
                  <a:pt x="298276" y="6231246"/>
                </a:lnTo>
                <a:lnTo>
                  <a:pt x="342766" y="6256446"/>
                </a:lnTo>
                <a:lnTo>
                  <a:pt x="455299" y="6338280"/>
                </a:lnTo>
                <a:cubicBezTo>
                  <a:pt x="497673" y="6366557"/>
                  <a:pt x="532982" y="6387766"/>
                  <a:pt x="575356" y="6416043"/>
                </a:cubicBezTo>
                <a:cubicBezTo>
                  <a:pt x="617729" y="6437250"/>
                  <a:pt x="653039" y="6465527"/>
                  <a:pt x="695412" y="6486735"/>
                </a:cubicBezTo>
                <a:cubicBezTo>
                  <a:pt x="730723" y="6507944"/>
                  <a:pt x="773095" y="6522081"/>
                  <a:pt x="808406" y="6543290"/>
                </a:cubicBezTo>
                <a:cubicBezTo>
                  <a:pt x="850779" y="6564498"/>
                  <a:pt x="886089" y="6578636"/>
                  <a:pt x="921400" y="6592775"/>
                </a:cubicBezTo>
                <a:cubicBezTo>
                  <a:pt x="942587" y="6606913"/>
                  <a:pt x="956711" y="6613982"/>
                  <a:pt x="977897" y="6621053"/>
                </a:cubicBezTo>
                <a:cubicBezTo>
                  <a:pt x="992021" y="6628121"/>
                  <a:pt x="1013208" y="6635190"/>
                  <a:pt x="1027332" y="6642259"/>
                </a:cubicBezTo>
                <a:lnTo>
                  <a:pt x="1078779" y="6662860"/>
                </a:lnTo>
                <a:lnTo>
                  <a:pt x="1272258" y="6692821"/>
                </a:lnTo>
                <a:cubicBezTo>
                  <a:pt x="1353071" y="6703202"/>
                  <a:pt x="1438301" y="6712036"/>
                  <a:pt x="1528388" y="6719103"/>
                </a:cubicBezTo>
                <a:lnTo>
                  <a:pt x="1558464" y="6719501"/>
                </a:lnTo>
                <a:lnTo>
                  <a:pt x="1338065" y="6677607"/>
                </a:lnTo>
                <a:cubicBezTo>
                  <a:pt x="1094422" y="6617517"/>
                  <a:pt x="856075" y="6530919"/>
                  <a:pt x="629204" y="6418694"/>
                </a:cubicBezTo>
                <a:lnTo>
                  <a:pt x="342766" y="6256446"/>
                </a:lnTo>
                <a:lnTo>
                  <a:pt x="331050" y="6247926"/>
                </a:lnTo>
                <a:cubicBezTo>
                  <a:pt x="246746" y="6183860"/>
                  <a:pt x="159793" y="6111842"/>
                  <a:pt x="71959" y="6030103"/>
                </a:cubicBezTo>
                <a:lnTo>
                  <a:pt x="0" y="5959274"/>
                </a:lnTo>
                <a:lnTo>
                  <a:pt x="0" y="697679"/>
                </a:lnTo>
                <a:lnTo>
                  <a:pt x="119489" y="612185"/>
                </a:lnTo>
                <a:cubicBezTo>
                  <a:pt x="567815" y="318781"/>
                  <a:pt x="1092743" y="159908"/>
                  <a:pt x="1654844" y="116581"/>
                </a:cubicBezTo>
                <a:lnTo>
                  <a:pt x="1869352" y="108453"/>
                </a:lnTo>
                <a:lnTo>
                  <a:pt x="2016197" y="89123"/>
                </a:lnTo>
                <a:cubicBezTo>
                  <a:pt x="2069206" y="83794"/>
                  <a:pt x="2125751" y="80242"/>
                  <a:pt x="2185827" y="80242"/>
                </a:cubicBezTo>
                <a:lnTo>
                  <a:pt x="2369096" y="73300"/>
                </a:lnTo>
                <a:lnTo>
                  <a:pt x="2339456" y="66707"/>
                </a:lnTo>
                <a:cubicBezTo>
                  <a:pt x="2312641" y="60741"/>
                  <a:pt x="2312641" y="60741"/>
                  <a:pt x="2312641" y="60741"/>
                </a:cubicBezTo>
                <a:cubicBezTo>
                  <a:pt x="2185523" y="46601"/>
                  <a:pt x="2185523" y="46601"/>
                  <a:pt x="2185523" y="46601"/>
                </a:cubicBezTo>
                <a:cubicBezTo>
                  <a:pt x="2104309" y="35998"/>
                  <a:pt x="2023094" y="25394"/>
                  <a:pt x="1941880" y="16558"/>
                </a:cubicBezTo>
                <a:close/>
                <a:moveTo>
                  <a:pt x="400887" y="0"/>
                </a:moveTo>
                <a:lnTo>
                  <a:pt x="1668126" y="0"/>
                </a:lnTo>
                <a:lnTo>
                  <a:pt x="1596717" y="6837"/>
                </a:lnTo>
                <a:cubicBezTo>
                  <a:pt x="1560523" y="9488"/>
                  <a:pt x="1521682" y="11255"/>
                  <a:pt x="1479309" y="11255"/>
                </a:cubicBezTo>
                <a:cubicBezTo>
                  <a:pt x="1401626" y="11255"/>
                  <a:pt x="1309818" y="25395"/>
                  <a:pt x="1203886" y="39534"/>
                </a:cubicBezTo>
                <a:cubicBezTo>
                  <a:pt x="1006146" y="60741"/>
                  <a:pt x="780157" y="103158"/>
                  <a:pt x="554169" y="180920"/>
                </a:cubicBezTo>
                <a:cubicBezTo>
                  <a:pt x="379381" y="239241"/>
                  <a:pt x="212538" y="313469"/>
                  <a:pt x="59599" y="406584"/>
                </a:cubicBezTo>
                <a:lnTo>
                  <a:pt x="0" y="446639"/>
                </a:lnTo>
                <a:lnTo>
                  <a:pt x="0" y="182616"/>
                </a:lnTo>
                <a:lnTo>
                  <a:pt x="55406" y="151759"/>
                </a:lnTo>
                <a:cubicBezTo>
                  <a:pt x="139269" y="108460"/>
                  <a:pt x="225780" y="67811"/>
                  <a:pt x="314056" y="32465"/>
                </a:cubicBezTo>
                <a:cubicBezTo>
                  <a:pt x="338774" y="21860"/>
                  <a:pt x="361726" y="13023"/>
                  <a:pt x="384678" y="5070"/>
                </a:cubicBezTo>
                <a:close/>
                <a:moveTo>
                  <a:pt x="0" y="0"/>
                </a:moveTo>
                <a:lnTo>
                  <a:pt x="61012" y="0"/>
                </a:lnTo>
                <a:lnTo>
                  <a:pt x="19158" y="19388"/>
                </a:lnTo>
                <a:lnTo>
                  <a:pt x="0" y="283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79938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28650" y="673100"/>
            <a:ext cx="4210050" cy="3752850"/>
          </a:xfrm>
        </p:spPr>
        <p:txBody>
          <a:bodyPr/>
          <a:lstStyle/>
          <a:p>
            <a:endParaRPr lang="fr-CA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959350" y="673100"/>
            <a:ext cx="2266950" cy="3752850"/>
          </a:xfrm>
        </p:spPr>
        <p:txBody>
          <a:bodyPr/>
          <a:lstStyle/>
          <a:p>
            <a:endParaRPr lang="fr-CA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8650" y="4559300"/>
            <a:ext cx="6597650" cy="1638300"/>
          </a:xfrm>
        </p:spPr>
        <p:txBody>
          <a:bodyPr/>
          <a:lstStyle/>
          <a:p>
            <a:endParaRPr lang="fr-CA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346950" y="2444750"/>
            <a:ext cx="4210050" cy="3752850"/>
          </a:xfrm>
        </p:spPr>
        <p:txBody>
          <a:bodyPr/>
          <a:lstStyle/>
          <a:p>
            <a:endParaRPr lang="fr-CA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346950" y="673100"/>
            <a:ext cx="4210050" cy="16383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63466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28650" y="673100"/>
            <a:ext cx="4210050" cy="5524500"/>
          </a:xfrm>
        </p:spPr>
        <p:txBody>
          <a:bodyPr/>
          <a:lstStyle/>
          <a:p>
            <a:endParaRPr lang="fr-CA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959350" y="673100"/>
            <a:ext cx="2266950" cy="2832100"/>
          </a:xfrm>
        </p:spPr>
        <p:txBody>
          <a:bodyPr/>
          <a:lstStyle/>
          <a:p>
            <a:endParaRPr lang="fr-CA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959350" y="3627120"/>
            <a:ext cx="6597650" cy="2570480"/>
          </a:xfrm>
        </p:spPr>
        <p:txBody>
          <a:bodyPr/>
          <a:lstStyle/>
          <a:p>
            <a:endParaRPr lang="fr-CA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346950" y="673100"/>
            <a:ext cx="4210050" cy="28321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5138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216396" y="100013"/>
            <a:ext cx="2844800" cy="3761868"/>
          </a:xfrm>
        </p:spPr>
        <p:txBody>
          <a:bodyPr/>
          <a:lstStyle/>
          <a:p>
            <a:endParaRPr lang="fr-CA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181846" y="100013"/>
            <a:ext cx="4895850" cy="2681286"/>
          </a:xfrm>
        </p:spPr>
        <p:txBody>
          <a:bodyPr/>
          <a:lstStyle/>
          <a:p>
            <a:endParaRPr lang="fr-CA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81846" y="2881312"/>
            <a:ext cx="2402327" cy="1953335"/>
          </a:xfrm>
        </p:spPr>
        <p:txBody>
          <a:bodyPr/>
          <a:lstStyle/>
          <a:p>
            <a:endParaRPr lang="fr-CA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684187" y="2881312"/>
            <a:ext cx="2393509" cy="3862387"/>
          </a:xfrm>
        </p:spPr>
        <p:txBody>
          <a:bodyPr/>
          <a:lstStyle/>
          <a:p>
            <a:endParaRPr lang="fr-CA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4216396" y="3982592"/>
            <a:ext cx="2844800" cy="2761108"/>
          </a:xfrm>
        </p:spPr>
        <p:txBody>
          <a:bodyPr/>
          <a:lstStyle/>
          <a:p>
            <a:endParaRPr lang="fr-CA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7181846" y="4932255"/>
            <a:ext cx="2402327" cy="1811444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7640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313113" cy="6858000"/>
          </a:xfrm>
        </p:spPr>
        <p:txBody>
          <a:bodyPr/>
          <a:lstStyle/>
          <a:p>
            <a:endParaRPr lang="fr-CA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313111" y="0"/>
            <a:ext cx="3313113" cy="2346385"/>
          </a:xfrm>
        </p:spPr>
        <p:txBody>
          <a:bodyPr/>
          <a:lstStyle/>
          <a:p>
            <a:endParaRPr lang="fr-CA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3313111" y="4511615"/>
            <a:ext cx="3313113" cy="2346385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3185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10050" cy="6858000"/>
          </a:xfrm>
        </p:spPr>
        <p:txBody>
          <a:bodyPr/>
          <a:lstStyle/>
          <a:p>
            <a:endParaRPr lang="fr-CA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296150" y="0"/>
            <a:ext cx="4895850" cy="2781300"/>
          </a:xfrm>
        </p:spPr>
        <p:txBody>
          <a:bodyPr/>
          <a:lstStyle/>
          <a:p>
            <a:endParaRPr lang="fr-CA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4330700" y="4003289"/>
            <a:ext cx="2844800" cy="2854712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83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4743450" y="642938"/>
            <a:ext cx="2600325" cy="2786062"/>
          </a:xfrm>
        </p:spPr>
        <p:txBody>
          <a:bodyPr/>
          <a:lstStyle/>
          <a:p>
            <a:endParaRPr lang="fr-CA"/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4742997" y="3429000"/>
            <a:ext cx="2600325" cy="2786062"/>
          </a:xfrm>
        </p:spPr>
        <p:txBody>
          <a:bodyPr/>
          <a:lstStyle/>
          <a:p>
            <a:endParaRPr lang="fr-CA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344229" y="642258"/>
            <a:ext cx="4180113" cy="5573485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87240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302329" y="0"/>
            <a:ext cx="3361871" cy="6858000"/>
          </a:xfrm>
        </p:spPr>
        <p:txBody>
          <a:bodyPr/>
          <a:lstStyle/>
          <a:p>
            <a:endParaRPr lang="fr-CA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664201" y="0"/>
            <a:ext cx="2324100" cy="685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0994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/>
          <p:cNvSpPr>
            <a:spLocks noGrp="1"/>
          </p:cNvSpPr>
          <p:nvPr>
            <p:ph type="pic" sz="quarter" idx="11"/>
          </p:nvPr>
        </p:nvSpPr>
        <p:spPr>
          <a:xfrm>
            <a:off x="3" y="1"/>
            <a:ext cx="12017845" cy="6848836"/>
          </a:xfrm>
          <a:custGeom>
            <a:avLst/>
            <a:gdLst>
              <a:gd name="connsiteX0" fmla="*/ 0 w 12017845"/>
              <a:gd name="connsiteY0" fmla="*/ 0 h 6848836"/>
              <a:gd name="connsiteX1" fmla="*/ 155314 w 12017845"/>
              <a:gd name="connsiteY1" fmla="*/ 0 h 6848836"/>
              <a:gd name="connsiteX2" fmla="*/ 12017845 w 12017845"/>
              <a:gd name="connsiteY2" fmla="*/ 6848836 h 6848836"/>
              <a:gd name="connsiteX3" fmla="*/ 7489388 w 12017845"/>
              <a:gd name="connsiteY3" fmla="*/ 6848836 h 6848836"/>
              <a:gd name="connsiteX4" fmla="*/ 0 w 12017845"/>
              <a:gd name="connsiteY4" fmla="*/ 2524837 h 684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17845" h="6848836">
                <a:moveTo>
                  <a:pt x="0" y="0"/>
                </a:moveTo>
                <a:lnTo>
                  <a:pt x="155314" y="0"/>
                </a:lnTo>
                <a:lnTo>
                  <a:pt x="12017845" y="6848836"/>
                </a:lnTo>
                <a:lnTo>
                  <a:pt x="7489388" y="6848836"/>
                </a:lnTo>
                <a:lnTo>
                  <a:pt x="0" y="25248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/>
          </p:nvPr>
        </p:nvSpPr>
        <p:spPr>
          <a:xfrm>
            <a:off x="158282" y="0"/>
            <a:ext cx="12048233" cy="6858000"/>
          </a:xfrm>
          <a:custGeom>
            <a:avLst/>
            <a:gdLst>
              <a:gd name="connsiteX0" fmla="*/ 4528457 w 12048233"/>
              <a:gd name="connsiteY0" fmla="*/ 0 h 6858000"/>
              <a:gd name="connsiteX1" fmla="*/ 12048232 w 12048233"/>
              <a:gd name="connsiteY1" fmla="*/ 4341544 h 6858000"/>
              <a:gd name="connsiteX2" fmla="*/ 12048233 w 12048233"/>
              <a:gd name="connsiteY2" fmla="*/ 6858000 h 6858000"/>
              <a:gd name="connsiteX3" fmla="*/ 11878406 w 12048233"/>
              <a:gd name="connsiteY3" fmla="*/ 6858000 h 6858000"/>
              <a:gd name="connsiteX4" fmla="*/ 0 w 12048233"/>
              <a:gd name="connsiteY4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48233" h="6858000">
                <a:moveTo>
                  <a:pt x="4528457" y="0"/>
                </a:moveTo>
                <a:lnTo>
                  <a:pt x="12048232" y="4341544"/>
                </a:lnTo>
                <a:lnTo>
                  <a:pt x="12048233" y="6858000"/>
                </a:lnTo>
                <a:lnTo>
                  <a:pt x="11878406" y="6858000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3499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934683" cy="6867832"/>
          </a:xfrm>
          <a:custGeom>
            <a:avLst/>
            <a:gdLst>
              <a:gd name="connsiteX0" fmla="*/ 9181186 w 9934683"/>
              <a:gd name="connsiteY0" fmla="*/ 0 h 6867832"/>
              <a:gd name="connsiteX1" fmla="*/ 9934683 w 9934683"/>
              <a:gd name="connsiteY1" fmla="*/ 0 h 6867832"/>
              <a:gd name="connsiteX2" fmla="*/ 5860760 w 9934683"/>
              <a:gd name="connsiteY2" fmla="*/ 6867832 h 6867832"/>
              <a:gd name="connsiteX3" fmla="*/ 0 w 9934683"/>
              <a:gd name="connsiteY3" fmla="*/ 6867832 h 6867832"/>
              <a:gd name="connsiteX4" fmla="*/ 0 w 9934683"/>
              <a:gd name="connsiteY4" fmla="*/ 6484457 h 686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34683" h="6867832">
                <a:moveTo>
                  <a:pt x="9181186" y="0"/>
                </a:moveTo>
                <a:lnTo>
                  <a:pt x="9934683" y="0"/>
                </a:lnTo>
                <a:lnTo>
                  <a:pt x="5860760" y="6867832"/>
                </a:lnTo>
                <a:lnTo>
                  <a:pt x="0" y="6867832"/>
                </a:lnTo>
                <a:lnTo>
                  <a:pt x="0" y="648445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4206956" y="0"/>
            <a:ext cx="7985044" cy="6867832"/>
          </a:xfrm>
          <a:custGeom>
            <a:avLst/>
            <a:gdLst>
              <a:gd name="connsiteX0" fmla="*/ 0 w 7985044"/>
              <a:gd name="connsiteY0" fmla="*/ 0 h 6867832"/>
              <a:gd name="connsiteX1" fmla="*/ 2286116 w 7985044"/>
              <a:gd name="connsiteY1" fmla="*/ 0 h 6867832"/>
              <a:gd name="connsiteX2" fmla="*/ 7985044 w 7985044"/>
              <a:gd name="connsiteY2" fmla="*/ 3695794 h 6867832"/>
              <a:gd name="connsiteX3" fmla="*/ 7985044 w 7985044"/>
              <a:gd name="connsiteY3" fmla="*/ 6867832 h 6867832"/>
              <a:gd name="connsiteX4" fmla="*/ 3577812 w 7985044"/>
              <a:gd name="connsiteY4" fmla="*/ 6867832 h 686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5044" h="6867832">
                <a:moveTo>
                  <a:pt x="0" y="0"/>
                </a:moveTo>
                <a:lnTo>
                  <a:pt x="2286116" y="0"/>
                </a:lnTo>
                <a:lnTo>
                  <a:pt x="7985044" y="3695794"/>
                </a:lnTo>
                <a:lnTo>
                  <a:pt x="7985044" y="6867832"/>
                </a:lnTo>
                <a:lnTo>
                  <a:pt x="3577812" y="686783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5936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4847771" y="642937"/>
            <a:ext cx="2600325" cy="2786062"/>
          </a:xfrm>
        </p:spPr>
        <p:txBody>
          <a:bodyPr/>
          <a:lstStyle/>
          <a:p>
            <a:endParaRPr lang="fr-CA"/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4847318" y="3428999"/>
            <a:ext cx="2600325" cy="2786062"/>
          </a:xfrm>
        </p:spPr>
        <p:txBody>
          <a:bodyPr/>
          <a:lstStyle/>
          <a:p>
            <a:endParaRPr lang="fr-CA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67658" y="642257"/>
            <a:ext cx="4180113" cy="5573485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0397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4682142" y="526202"/>
            <a:ext cx="2600325" cy="2786062"/>
          </a:xfrm>
        </p:spPr>
        <p:txBody>
          <a:bodyPr/>
          <a:lstStyle/>
          <a:p>
            <a:endParaRPr lang="fr-CA"/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8307422" y="4193299"/>
            <a:ext cx="3310801" cy="2149133"/>
          </a:xfrm>
        </p:spPr>
        <p:txBody>
          <a:bodyPr/>
          <a:lstStyle/>
          <a:p>
            <a:endParaRPr lang="fr-CA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438110" y="526202"/>
            <a:ext cx="4180113" cy="3511453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0696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fr-CA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124701" y="2614617"/>
            <a:ext cx="3267074" cy="4214812"/>
          </a:xfrm>
        </p:spPr>
        <p:txBody>
          <a:bodyPr/>
          <a:lstStyle>
            <a:lvl1pPr>
              <a:defRPr lang="fr-CA"/>
            </a:lvl1pPr>
          </a:lstStyle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8440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4938000" y="0"/>
            <a:ext cx="7254000" cy="6858000"/>
          </a:xfrm>
          <a:custGeom>
            <a:avLst/>
            <a:gdLst>
              <a:gd name="connsiteX0" fmla="*/ 4422392 w 7254000"/>
              <a:gd name="connsiteY0" fmla="*/ 1 h 6858000"/>
              <a:gd name="connsiteX1" fmla="*/ 7254000 w 7254000"/>
              <a:gd name="connsiteY1" fmla="*/ 1 h 6858000"/>
              <a:gd name="connsiteX2" fmla="*/ 7254000 w 7254000"/>
              <a:gd name="connsiteY2" fmla="*/ 5228345 h 6858000"/>
              <a:gd name="connsiteX3" fmla="*/ 1883519 w 7254000"/>
              <a:gd name="connsiteY3" fmla="*/ 1 h 6858000"/>
              <a:gd name="connsiteX4" fmla="*/ 4229096 w 7254000"/>
              <a:gd name="connsiteY4" fmla="*/ 1 h 6858000"/>
              <a:gd name="connsiteX5" fmla="*/ 7254000 w 7254000"/>
              <a:gd name="connsiteY5" fmla="*/ 5585249 h 6858000"/>
              <a:gd name="connsiteX6" fmla="*/ 7253999 w 7254000"/>
              <a:gd name="connsiteY6" fmla="*/ 6858000 h 6858000"/>
              <a:gd name="connsiteX7" fmla="*/ 5597728 w 7254000"/>
              <a:gd name="connsiteY7" fmla="*/ 6857999 h 6858000"/>
              <a:gd name="connsiteX8" fmla="*/ 0 w 7254000"/>
              <a:gd name="connsiteY8" fmla="*/ 0 h 6858000"/>
              <a:gd name="connsiteX9" fmla="*/ 1690221 w 7254000"/>
              <a:gd name="connsiteY9" fmla="*/ 1 h 6858000"/>
              <a:gd name="connsiteX10" fmla="*/ 5404430 w 7254000"/>
              <a:gd name="connsiteY10" fmla="*/ 6857999 h 6858000"/>
              <a:gd name="connsiteX11" fmla="*/ 3714210 w 7254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54000" h="6858000">
                <a:moveTo>
                  <a:pt x="4422392" y="1"/>
                </a:moveTo>
                <a:lnTo>
                  <a:pt x="7254000" y="1"/>
                </a:lnTo>
                <a:lnTo>
                  <a:pt x="7254000" y="5228345"/>
                </a:lnTo>
                <a:close/>
                <a:moveTo>
                  <a:pt x="1883519" y="1"/>
                </a:moveTo>
                <a:lnTo>
                  <a:pt x="4229096" y="1"/>
                </a:lnTo>
                <a:lnTo>
                  <a:pt x="7254000" y="5585249"/>
                </a:lnTo>
                <a:lnTo>
                  <a:pt x="7253999" y="6858000"/>
                </a:lnTo>
                <a:lnTo>
                  <a:pt x="5597728" y="6857999"/>
                </a:lnTo>
                <a:close/>
                <a:moveTo>
                  <a:pt x="0" y="0"/>
                </a:moveTo>
                <a:lnTo>
                  <a:pt x="1690221" y="1"/>
                </a:lnTo>
                <a:lnTo>
                  <a:pt x="5404430" y="6857999"/>
                </a:lnTo>
                <a:lnTo>
                  <a:pt x="371421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832599" y="2832100"/>
            <a:ext cx="3822701" cy="40259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961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/>
          <p:cNvSpPr/>
          <p:nvPr userDrawn="1"/>
        </p:nvSpPr>
        <p:spPr bwMode="auto">
          <a:xfrm>
            <a:off x="-1582057" y="478971"/>
            <a:ext cx="10087472" cy="5892800"/>
          </a:xfrm>
          <a:custGeom>
            <a:avLst/>
            <a:gdLst>
              <a:gd name="connsiteX0" fmla="*/ 9855200 w 10087472"/>
              <a:gd name="connsiteY0" fmla="*/ 2554515 h 5892800"/>
              <a:gd name="connsiteX1" fmla="*/ 10087428 w 10087472"/>
              <a:gd name="connsiteY1" fmla="*/ 348343 h 5892800"/>
              <a:gd name="connsiteX2" fmla="*/ 10029371 w 10087472"/>
              <a:gd name="connsiteY2" fmla="*/ 333829 h 5892800"/>
              <a:gd name="connsiteX3" fmla="*/ 9550400 w 10087472"/>
              <a:gd name="connsiteY3" fmla="*/ 290286 h 5892800"/>
              <a:gd name="connsiteX4" fmla="*/ 8694057 w 10087472"/>
              <a:gd name="connsiteY4" fmla="*/ 217715 h 5892800"/>
              <a:gd name="connsiteX5" fmla="*/ 7968343 w 10087472"/>
              <a:gd name="connsiteY5" fmla="*/ 130629 h 5892800"/>
              <a:gd name="connsiteX6" fmla="*/ 7576457 w 10087472"/>
              <a:gd name="connsiteY6" fmla="*/ 58058 h 5892800"/>
              <a:gd name="connsiteX7" fmla="*/ 7344228 w 10087472"/>
              <a:gd name="connsiteY7" fmla="*/ 0 h 5892800"/>
              <a:gd name="connsiteX8" fmla="*/ 3178628 w 10087472"/>
              <a:gd name="connsiteY8" fmla="*/ 203200 h 5892800"/>
              <a:gd name="connsiteX9" fmla="*/ 2017486 w 10087472"/>
              <a:gd name="connsiteY9" fmla="*/ 261258 h 5892800"/>
              <a:gd name="connsiteX10" fmla="*/ 1785257 w 10087472"/>
              <a:gd name="connsiteY10" fmla="*/ 275772 h 5892800"/>
              <a:gd name="connsiteX11" fmla="*/ 3048000 w 10087472"/>
              <a:gd name="connsiteY11" fmla="*/ 261258 h 5892800"/>
              <a:gd name="connsiteX12" fmla="*/ 3410857 w 10087472"/>
              <a:gd name="connsiteY12" fmla="*/ 232229 h 5892800"/>
              <a:gd name="connsiteX13" fmla="*/ 3526971 w 10087472"/>
              <a:gd name="connsiteY13" fmla="*/ 217715 h 5892800"/>
              <a:gd name="connsiteX14" fmla="*/ 7547428 w 10087472"/>
              <a:gd name="connsiteY14" fmla="*/ 58058 h 5892800"/>
              <a:gd name="connsiteX15" fmla="*/ 9114971 w 10087472"/>
              <a:gd name="connsiteY15" fmla="*/ 101600 h 5892800"/>
              <a:gd name="connsiteX16" fmla="*/ 9173028 w 10087472"/>
              <a:gd name="connsiteY16" fmla="*/ 116115 h 5892800"/>
              <a:gd name="connsiteX17" fmla="*/ 9666514 w 10087472"/>
              <a:gd name="connsiteY17" fmla="*/ 261258 h 5892800"/>
              <a:gd name="connsiteX18" fmla="*/ 9739086 w 10087472"/>
              <a:gd name="connsiteY18" fmla="*/ 290286 h 5892800"/>
              <a:gd name="connsiteX19" fmla="*/ 9695543 w 10087472"/>
              <a:gd name="connsiteY19" fmla="*/ 319315 h 5892800"/>
              <a:gd name="connsiteX20" fmla="*/ 9608457 w 10087472"/>
              <a:gd name="connsiteY20" fmla="*/ 348343 h 5892800"/>
              <a:gd name="connsiteX21" fmla="*/ 9652000 w 10087472"/>
              <a:gd name="connsiteY21" fmla="*/ 362858 h 5892800"/>
              <a:gd name="connsiteX22" fmla="*/ 9782628 w 10087472"/>
              <a:gd name="connsiteY22" fmla="*/ 377372 h 5892800"/>
              <a:gd name="connsiteX23" fmla="*/ 9158514 w 10087472"/>
              <a:gd name="connsiteY23" fmla="*/ 493486 h 5892800"/>
              <a:gd name="connsiteX24" fmla="*/ 7736114 w 10087472"/>
              <a:gd name="connsiteY24" fmla="*/ 638629 h 5892800"/>
              <a:gd name="connsiteX25" fmla="*/ 6008914 w 10087472"/>
              <a:gd name="connsiteY25" fmla="*/ 798286 h 5892800"/>
              <a:gd name="connsiteX26" fmla="*/ 6487886 w 10087472"/>
              <a:gd name="connsiteY26" fmla="*/ 841829 h 5892800"/>
              <a:gd name="connsiteX27" fmla="*/ 6647543 w 10087472"/>
              <a:gd name="connsiteY27" fmla="*/ 885372 h 5892800"/>
              <a:gd name="connsiteX28" fmla="*/ 6545943 w 10087472"/>
              <a:gd name="connsiteY28" fmla="*/ 1001486 h 5892800"/>
              <a:gd name="connsiteX29" fmla="*/ 6502400 w 10087472"/>
              <a:gd name="connsiteY29" fmla="*/ 1045029 h 5892800"/>
              <a:gd name="connsiteX30" fmla="*/ 6037943 w 10087472"/>
              <a:gd name="connsiteY30" fmla="*/ 1320800 h 5892800"/>
              <a:gd name="connsiteX31" fmla="*/ 5878286 w 10087472"/>
              <a:gd name="connsiteY31" fmla="*/ 1480458 h 5892800"/>
              <a:gd name="connsiteX32" fmla="*/ 6212114 w 10087472"/>
              <a:gd name="connsiteY32" fmla="*/ 1654629 h 5892800"/>
              <a:gd name="connsiteX33" fmla="*/ 7358743 w 10087472"/>
              <a:gd name="connsiteY33" fmla="*/ 1770743 h 5892800"/>
              <a:gd name="connsiteX34" fmla="*/ 8795657 w 10087472"/>
              <a:gd name="connsiteY34" fmla="*/ 1727200 h 5892800"/>
              <a:gd name="connsiteX35" fmla="*/ 9347200 w 10087472"/>
              <a:gd name="connsiteY35" fmla="*/ 1698172 h 5892800"/>
              <a:gd name="connsiteX36" fmla="*/ 7692571 w 10087472"/>
              <a:gd name="connsiteY36" fmla="*/ 1857829 h 5892800"/>
              <a:gd name="connsiteX37" fmla="*/ 7445828 w 10087472"/>
              <a:gd name="connsiteY37" fmla="*/ 1886858 h 5892800"/>
              <a:gd name="connsiteX38" fmla="*/ 5268686 w 10087472"/>
              <a:gd name="connsiteY38" fmla="*/ 1988458 h 5892800"/>
              <a:gd name="connsiteX39" fmla="*/ 5007428 w 10087472"/>
              <a:gd name="connsiteY39" fmla="*/ 2017486 h 5892800"/>
              <a:gd name="connsiteX40" fmla="*/ 3802743 w 10087472"/>
              <a:gd name="connsiteY40" fmla="*/ 2046515 h 5892800"/>
              <a:gd name="connsiteX41" fmla="*/ 4905828 w 10087472"/>
              <a:gd name="connsiteY41" fmla="*/ 2032000 h 5892800"/>
              <a:gd name="connsiteX42" fmla="*/ 5631543 w 10087472"/>
              <a:gd name="connsiteY42" fmla="*/ 2061029 h 5892800"/>
              <a:gd name="connsiteX43" fmla="*/ 5747657 w 10087472"/>
              <a:gd name="connsiteY43" fmla="*/ 2133600 h 5892800"/>
              <a:gd name="connsiteX44" fmla="*/ 5733143 w 10087472"/>
              <a:gd name="connsiteY44" fmla="*/ 2249715 h 5892800"/>
              <a:gd name="connsiteX45" fmla="*/ 6357257 w 10087472"/>
              <a:gd name="connsiteY45" fmla="*/ 2540000 h 5892800"/>
              <a:gd name="connsiteX46" fmla="*/ 7852228 w 10087472"/>
              <a:gd name="connsiteY46" fmla="*/ 2554515 h 5892800"/>
              <a:gd name="connsiteX47" fmla="*/ 9463314 w 10087472"/>
              <a:gd name="connsiteY47" fmla="*/ 2583543 h 5892800"/>
              <a:gd name="connsiteX48" fmla="*/ 9100457 w 10087472"/>
              <a:gd name="connsiteY48" fmla="*/ 2670629 h 5892800"/>
              <a:gd name="connsiteX49" fmla="*/ 8940800 w 10087472"/>
              <a:gd name="connsiteY49" fmla="*/ 2714172 h 5892800"/>
              <a:gd name="connsiteX50" fmla="*/ 6734628 w 10087472"/>
              <a:gd name="connsiteY50" fmla="*/ 3135086 h 5892800"/>
              <a:gd name="connsiteX51" fmla="*/ 6415314 w 10087472"/>
              <a:gd name="connsiteY51" fmla="*/ 3178629 h 5892800"/>
              <a:gd name="connsiteX52" fmla="*/ 4731657 w 10087472"/>
              <a:gd name="connsiteY52" fmla="*/ 3381829 h 5892800"/>
              <a:gd name="connsiteX53" fmla="*/ 3468914 w 10087472"/>
              <a:gd name="connsiteY53" fmla="*/ 3454400 h 5892800"/>
              <a:gd name="connsiteX54" fmla="*/ 3512457 w 10087472"/>
              <a:gd name="connsiteY54" fmla="*/ 3468915 h 5892800"/>
              <a:gd name="connsiteX55" fmla="*/ 4992914 w 10087472"/>
              <a:gd name="connsiteY55" fmla="*/ 3236686 h 5892800"/>
              <a:gd name="connsiteX56" fmla="*/ 7692571 w 10087472"/>
              <a:gd name="connsiteY56" fmla="*/ 2975429 h 5892800"/>
              <a:gd name="connsiteX57" fmla="*/ 7431314 w 10087472"/>
              <a:gd name="connsiteY57" fmla="*/ 3048000 h 5892800"/>
              <a:gd name="connsiteX58" fmla="*/ 7663543 w 10087472"/>
              <a:gd name="connsiteY58" fmla="*/ 3062515 h 5892800"/>
              <a:gd name="connsiteX59" fmla="*/ 8229600 w 10087472"/>
              <a:gd name="connsiteY59" fmla="*/ 3048000 h 5892800"/>
              <a:gd name="connsiteX60" fmla="*/ 8345714 w 10087472"/>
              <a:gd name="connsiteY60" fmla="*/ 3033486 h 5892800"/>
              <a:gd name="connsiteX61" fmla="*/ 6023428 w 10087472"/>
              <a:gd name="connsiteY61" fmla="*/ 3599543 h 5892800"/>
              <a:gd name="connsiteX62" fmla="*/ 1204686 w 10087472"/>
              <a:gd name="connsiteY62" fmla="*/ 4383315 h 5892800"/>
              <a:gd name="connsiteX63" fmla="*/ 986971 w 10087472"/>
              <a:gd name="connsiteY63" fmla="*/ 4412343 h 5892800"/>
              <a:gd name="connsiteX64" fmla="*/ 638628 w 10087472"/>
              <a:gd name="connsiteY64" fmla="*/ 4484915 h 5892800"/>
              <a:gd name="connsiteX65" fmla="*/ 2423886 w 10087472"/>
              <a:gd name="connsiteY65" fmla="*/ 4426858 h 5892800"/>
              <a:gd name="connsiteX66" fmla="*/ 2960914 w 10087472"/>
              <a:gd name="connsiteY66" fmla="*/ 4412343 h 5892800"/>
              <a:gd name="connsiteX67" fmla="*/ 4383314 w 10087472"/>
              <a:gd name="connsiteY67" fmla="*/ 4354286 h 5892800"/>
              <a:gd name="connsiteX68" fmla="*/ 4847771 w 10087472"/>
              <a:gd name="connsiteY68" fmla="*/ 4310743 h 5892800"/>
              <a:gd name="connsiteX69" fmla="*/ 7170057 w 10087472"/>
              <a:gd name="connsiteY69" fmla="*/ 4180115 h 5892800"/>
              <a:gd name="connsiteX70" fmla="*/ 7866743 w 10087472"/>
              <a:gd name="connsiteY70" fmla="*/ 4209143 h 5892800"/>
              <a:gd name="connsiteX71" fmla="*/ 8113486 w 10087472"/>
              <a:gd name="connsiteY71" fmla="*/ 4238172 h 5892800"/>
              <a:gd name="connsiteX72" fmla="*/ 8795657 w 10087472"/>
              <a:gd name="connsiteY72" fmla="*/ 4267200 h 5892800"/>
              <a:gd name="connsiteX73" fmla="*/ 9463314 w 10087472"/>
              <a:gd name="connsiteY73" fmla="*/ 4339772 h 5892800"/>
              <a:gd name="connsiteX74" fmla="*/ 9506857 w 10087472"/>
              <a:gd name="connsiteY74" fmla="*/ 4354286 h 5892800"/>
              <a:gd name="connsiteX75" fmla="*/ 9448800 w 10087472"/>
              <a:gd name="connsiteY75" fmla="*/ 4368800 h 5892800"/>
              <a:gd name="connsiteX76" fmla="*/ 9303657 w 10087472"/>
              <a:gd name="connsiteY76" fmla="*/ 4412343 h 5892800"/>
              <a:gd name="connsiteX77" fmla="*/ 5080000 w 10087472"/>
              <a:gd name="connsiteY77" fmla="*/ 5283200 h 5892800"/>
              <a:gd name="connsiteX78" fmla="*/ 1335314 w 10087472"/>
              <a:gd name="connsiteY78" fmla="*/ 5631543 h 5892800"/>
              <a:gd name="connsiteX79" fmla="*/ 0 w 10087472"/>
              <a:gd name="connsiteY79" fmla="*/ 5689600 h 5892800"/>
              <a:gd name="connsiteX80" fmla="*/ 624114 w 10087472"/>
              <a:gd name="connsiteY80" fmla="*/ 5544458 h 5892800"/>
              <a:gd name="connsiteX81" fmla="*/ 2394857 w 10087472"/>
              <a:gd name="connsiteY81" fmla="*/ 5355772 h 5892800"/>
              <a:gd name="connsiteX82" fmla="*/ 3991428 w 10087472"/>
              <a:gd name="connsiteY82" fmla="*/ 5225143 h 5892800"/>
              <a:gd name="connsiteX83" fmla="*/ 4760686 w 10087472"/>
              <a:gd name="connsiteY83" fmla="*/ 5196115 h 5892800"/>
              <a:gd name="connsiteX84" fmla="*/ 6676571 w 10087472"/>
              <a:gd name="connsiteY84" fmla="*/ 5138058 h 5892800"/>
              <a:gd name="connsiteX85" fmla="*/ 6807200 w 10087472"/>
              <a:gd name="connsiteY85" fmla="*/ 5152572 h 5892800"/>
              <a:gd name="connsiteX86" fmla="*/ 6865257 w 10087472"/>
              <a:gd name="connsiteY86" fmla="*/ 5181600 h 5892800"/>
              <a:gd name="connsiteX87" fmla="*/ 6749143 w 10087472"/>
              <a:gd name="connsiteY87" fmla="*/ 5196115 h 5892800"/>
              <a:gd name="connsiteX88" fmla="*/ 6270171 w 10087472"/>
              <a:gd name="connsiteY88" fmla="*/ 5297715 h 5892800"/>
              <a:gd name="connsiteX89" fmla="*/ 7649028 w 10087472"/>
              <a:gd name="connsiteY89" fmla="*/ 5312229 h 5892800"/>
              <a:gd name="connsiteX90" fmla="*/ 7402286 w 10087472"/>
              <a:gd name="connsiteY90" fmla="*/ 5355772 h 5892800"/>
              <a:gd name="connsiteX91" fmla="*/ 6879771 w 10087472"/>
              <a:gd name="connsiteY91" fmla="*/ 5457372 h 5892800"/>
              <a:gd name="connsiteX92" fmla="*/ 6691086 w 10087472"/>
              <a:gd name="connsiteY92" fmla="*/ 5500915 h 5892800"/>
              <a:gd name="connsiteX93" fmla="*/ 6357257 w 10087472"/>
              <a:gd name="connsiteY93" fmla="*/ 5529943 h 5892800"/>
              <a:gd name="connsiteX94" fmla="*/ 6545943 w 10087472"/>
              <a:gd name="connsiteY94" fmla="*/ 5573486 h 5892800"/>
              <a:gd name="connsiteX95" fmla="*/ 6676571 w 10087472"/>
              <a:gd name="connsiteY95" fmla="*/ 5588000 h 5892800"/>
              <a:gd name="connsiteX96" fmla="*/ 7489371 w 10087472"/>
              <a:gd name="connsiteY96" fmla="*/ 5617029 h 5892800"/>
              <a:gd name="connsiteX97" fmla="*/ 7982857 w 10087472"/>
              <a:gd name="connsiteY97" fmla="*/ 5660572 h 5892800"/>
              <a:gd name="connsiteX98" fmla="*/ 7736114 w 10087472"/>
              <a:gd name="connsiteY98" fmla="*/ 5747658 h 5892800"/>
              <a:gd name="connsiteX99" fmla="*/ 7387771 w 10087472"/>
              <a:gd name="connsiteY99" fmla="*/ 5834743 h 5892800"/>
              <a:gd name="connsiteX100" fmla="*/ 7300686 w 10087472"/>
              <a:gd name="connsiteY100" fmla="*/ 5849258 h 5892800"/>
              <a:gd name="connsiteX101" fmla="*/ 7097486 w 10087472"/>
              <a:gd name="connsiteY101" fmla="*/ 5892800 h 5892800"/>
              <a:gd name="connsiteX102" fmla="*/ 6720114 w 10087472"/>
              <a:gd name="connsiteY102" fmla="*/ 5558972 h 5892800"/>
              <a:gd name="connsiteX103" fmla="*/ 6720114 w 10087472"/>
              <a:gd name="connsiteY103" fmla="*/ 5558972 h 5892800"/>
              <a:gd name="connsiteX104" fmla="*/ 6647543 w 10087472"/>
              <a:gd name="connsiteY104" fmla="*/ 5515429 h 589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0087472" h="5892800">
                <a:moveTo>
                  <a:pt x="9855200" y="2554515"/>
                </a:moveTo>
                <a:cubicBezTo>
                  <a:pt x="9932609" y="1819124"/>
                  <a:pt x="10029609" y="1085533"/>
                  <a:pt x="10087428" y="348343"/>
                </a:cubicBezTo>
                <a:cubicBezTo>
                  <a:pt x="10088988" y="328456"/>
                  <a:pt x="10049203" y="335973"/>
                  <a:pt x="10029371" y="333829"/>
                </a:cubicBezTo>
                <a:cubicBezTo>
                  <a:pt x="9869984" y="316598"/>
                  <a:pt x="9710057" y="304800"/>
                  <a:pt x="9550400" y="290286"/>
                </a:cubicBezTo>
                <a:cubicBezTo>
                  <a:pt x="9224612" y="208840"/>
                  <a:pt x="9631252" y="306972"/>
                  <a:pt x="8694057" y="217715"/>
                </a:cubicBezTo>
                <a:cubicBezTo>
                  <a:pt x="8451514" y="194616"/>
                  <a:pt x="8210248" y="159658"/>
                  <a:pt x="7968343" y="130629"/>
                </a:cubicBezTo>
                <a:cubicBezTo>
                  <a:pt x="7801314" y="74954"/>
                  <a:pt x="8030760" y="148919"/>
                  <a:pt x="7576457" y="58058"/>
                </a:cubicBezTo>
                <a:cubicBezTo>
                  <a:pt x="7498214" y="42409"/>
                  <a:pt x="7344228" y="0"/>
                  <a:pt x="7344228" y="0"/>
                </a:cubicBezTo>
                <a:cubicBezTo>
                  <a:pt x="3810259" y="196333"/>
                  <a:pt x="6698120" y="45375"/>
                  <a:pt x="3178628" y="203200"/>
                </a:cubicBezTo>
                <a:lnTo>
                  <a:pt x="2017486" y="261258"/>
                </a:lnTo>
                <a:cubicBezTo>
                  <a:pt x="1940030" y="265292"/>
                  <a:pt x="1707696" y="275772"/>
                  <a:pt x="1785257" y="275772"/>
                </a:cubicBezTo>
                <a:cubicBezTo>
                  <a:pt x="2206199" y="275772"/>
                  <a:pt x="2627086" y="266096"/>
                  <a:pt x="3048000" y="261258"/>
                </a:cubicBezTo>
                <a:lnTo>
                  <a:pt x="3410857" y="232229"/>
                </a:lnTo>
                <a:cubicBezTo>
                  <a:pt x="3449703" y="228698"/>
                  <a:pt x="3488012" y="219631"/>
                  <a:pt x="3526971" y="217715"/>
                </a:cubicBezTo>
                <a:lnTo>
                  <a:pt x="7547428" y="58058"/>
                </a:lnTo>
                <a:lnTo>
                  <a:pt x="9114971" y="101600"/>
                </a:lnTo>
                <a:cubicBezTo>
                  <a:pt x="9134906" y="102312"/>
                  <a:pt x="9153867" y="110568"/>
                  <a:pt x="9173028" y="116115"/>
                </a:cubicBezTo>
                <a:lnTo>
                  <a:pt x="9666514" y="261258"/>
                </a:lnTo>
                <a:cubicBezTo>
                  <a:pt x="9691416" y="268920"/>
                  <a:pt x="9714895" y="280610"/>
                  <a:pt x="9739086" y="290286"/>
                </a:cubicBezTo>
                <a:cubicBezTo>
                  <a:pt x="9724572" y="299962"/>
                  <a:pt x="9711484" y="312230"/>
                  <a:pt x="9695543" y="319315"/>
                </a:cubicBezTo>
                <a:cubicBezTo>
                  <a:pt x="9667581" y="331742"/>
                  <a:pt x="9630094" y="326706"/>
                  <a:pt x="9608457" y="348343"/>
                </a:cubicBezTo>
                <a:cubicBezTo>
                  <a:pt x="9597639" y="359161"/>
                  <a:pt x="9636909" y="360343"/>
                  <a:pt x="9652000" y="362858"/>
                </a:cubicBezTo>
                <a:cubicBezTo>
                  <a:pt x="9695215" y="370061"/>
                  <a:pt x="9739085" y="372534"/>
                  <a:pt x="9782628" y="377372"/>
                </a:cubicBezTo>
                <a:cubicBezTo>
                  <a:pt x="9574590" y="416077"/>
                  <a:pt x="9368251" y="465411"/>
                  <a:pt x="9158514" y="493486"/>
                </a:cubicBezTo>
                <a:cubicBezTo>
                  <a:pt x="7075500" y="772315"/>
                  <a:pt x="8479298" y="571575"/>
                  <a:pt x="7736114" y="638629"/>
                </a:cubicBezTo>
                <a:lnTo>
                  <a:pt x="6008914" y="798286"/>
                </a:lnTo>
                <a:cubicBezTo>
                  <a:pt x="6276820" y="874832"/>
                  <a:pt x="5913537" y="779737"/>
                  <a:pt x="6487886" y="841829"/>
                </a:cubicBezTo>
                <a:cubicBezTo>
                  <a:pt x="6542729" y="847758"/>
                  <a:pt x="6594324" y="870858"/>
                  <a:pt x="6647543" y="885372"/>
                </a:cubicBezTo>
                <a:cubicBezTo>
                  <a:pt x="6613676" y="924077"/>
                  <a:pt x="6580538" y="963431"/>
                  <a:pt x="6545943" y="1001486"/>
                </a:cubicBezTo>
                <a:cubicBezTo>
                  <a:pt x="6532135" y="1016674"/>
                  <a:pt x="6519561" y="1033767"/>
                  <a:pt x="6502400" y="1045029"/>
                </a:cubicBezTo>
                <a:cubicBezTo>
                  <a:pt x="6116270" y="1298427"/>
                  <a:pt x="6233719" y="1255543"/>
                  <a:pt x="6037943" y="1320800"/>
                </a:cubicBezTo>
                <a:cubicBezTo>
                  <a:pt x="5984724" y="1374019"/>
                  <a:pt x="5857610" y="1408091"/>
                  <a:pt x="5878286" y="1480458"/>
                </a:cubicBezTo>
                <a:cubicBezTo>
                  <a:pt x="5880965" y="1489833"/>
                  <a:pt x="6121224" y="1643936"/>
                  <a:pt x="6212114" y="1654629"/>
                </a:cubicBezTo>
                <a:cubicBezTo>
                  <a:pt x="6593647" y="1699515"/>
                  <a:pt x="6976533" y="1732038"/>
                  <a:pt x="7358743" y="1770743"/>
                </a:cubicBezTo>
                <a:lnTo>
                  <a:pt x="8795657" y="1727200"/>
                </a:lnTo>
                <a:cubicBezTo>
                  <a:pt x="8979637" y="1720485"/>
                  <a:pt x="9530025" y="1676522"/>
                  <a:pt x="9347200" y="1698172"/>
                </a:cubicBezTo>
                <a:cubicBezTo>
                  <a:pt x="8796940" y="1763335"/>
                  <a:pt x="8243967" y="1803110"/>
                  <a:pt x="7692571" y="1857829"/>
                </a:cubicBezTo>
                <a:cubicBezTo>
                  <a:pt x="7610161" y="1866007"/>
                  <a:pt x="7528523" y="1882401"/>
                  <a:pt x="7445828" y="1886858"/>
                </a:cubicBezTo>
                <a:lnTo>
                  <a:pt x="5268686" y="1988458"/>
                </a:lnTo>
                <a:cubicBezTo>
                  <a:pt x="5181600" y="1998134"/>
                  <a:pt x="5094981" y="2014019"/>
                  <a:pt x="5007428" y="2017486"/>
                </a:cubicBezTo>
                <a:cubicBezTo>
                  <a:pt x="4606064" y="2033382"/>
                  <a:pt x="4200384" y="1989710"/>
                  <a:pt x="3802743" y="2046515"/>
                </a:cubicBezTo>
                <a:cubicBezTo>
                  <a:pt x="3438712" y="2098518"/>
                  <a:pt x="4538133" y="2036838"/>
                  <a:pt x="4905828" y="2032000"/>
                </a:cubicBezTo>
                <a:cubicBezTo>
                  <a:pt x="5147733" y="2041676"/>
                  <a:pt x="5391189" y="2032021"/>
                  <a:pt x="5631543" y="2061029"/>
                </a:cubicBezTo>
                <a:cubicBezTo>
                  <a:pt x="5676857" y="2066498"/>
                  <a:pt x="5726018" y="2093413"/>
                  <a:pt x="5747657" y="2133600"/>
                </a:cubicBezTo>
                <a:cubicBezTo>
                  <a:pt x="5766150" y="2167944"/>
                  <a:pt x="5737981" y="2211010"/>
                  <a:pt x="5733143" y="2249715"/>
                </a:cubicBezTo>
                <a:cubicBezTo>
                  <a:pt x="5805969" y="2541024"/>
                  <a:pt x="5756670" y="2485780"/>
                  <a:pt x="6357257" y="2540000"/>
                </a:cubicBezTo>
                <a:cubicBezTo>
                  <a:pt x="6853586" y="2584808"/>
                  <a:pt x="7353930" y="2547529"/>
                  <a:pt x="7852228" y="2554515"/>
                </a:cubicBezTo>
                <a:lnTo>
                  <a:pt x="9463314" y="2583543"/>
                </a:lnTo>
                <a:lnTo>
                  <a:pt x="9100457" y="2670629"/>
                </a:lnTo>
                <a:cubicBezTo>
                  <a:pt x="9046941" y="2684008"/>
                  <a:pt x="8994929" y="2703545"/>
                  <a:pt x="8940800" y="2714172"/>
                </a:cubicBezTo>
                <a:lnTo>
                  <a:pt x="6734628" y="3135086"/>
                </a:lnTo>
                <a:cubicBezTo>
                  <a:pt x="6628977" y="3154516"/>
                  <a:pt x="6521931" y="3165495"/>
                  <a:pt x="6415314" y="3178629"/>
                </a:cubicBezTo>
                <a:cubicBezTo>
                  <a:pt x="5854263" y="3247744"/>
                  <a:pt x="5294489" y="3329150"/>
                  <a:pt x="4731657" y="3381829"/>
                </a:cubicBezTo>
                <a:cubicBezTo>
                  <a:pt x="4311883" y="3421118"/>
                  <a:pt x="3889828" y="3430210"/>
                  <a:pt x="3468914" y="3454400"/>
                </a:cubicBezTo>
                <a:cubicBezTo>
                  <a:pt x="3483428" y="3459238"/>
                  <a:pt x="3497223" y="3470326"/>
                  <a:pt x="3512457" y="3468915"/>
                </a:cubicBezTo>
                <a:cubicBezTo>
                  <a:pt x="5869580" y="3250664"/>
                  <a:pt x="2625220" y="3532647"/>
                  <a:pt x="4992914" y="3236686"/>
                </a:cubicBezTo>
                <a:cubicBezTo>
                  <a:pt x="6819311" y="3008387"/>
                  <a:pt x="5919251" y="3093651"/>
                  <a:pt x="7692571" y="2975429"/>
                </a:cubicBezTo>
                <a:cubicBezTo>
                  <a:pt x="8005575" y="3014554"/>
                  <a:pt x="7616878" y="2955217"/>
                  <a:pt x="7431314" y="3048000"/>
                </a:cubicBezTo>
                <a:cubicBezTo>
                  <a:pt x="7361942" y="3082686"/>
                  <a:pt x="7586133" y="3057677"/>
                  <a:pt x="7663543" y="3062515"/>
                </a:cubicBezTo>
                <a:lnTo>
                  <a:pt x="8229600" y="3048000"/>
                </a:lnTo>
                <a:cubicBezTo>
                  <a:pt x="8268571" y="3046342"/>
                  <a:pt x="8382836" y="3021511"/>
                  <a:pt x="8345714" y="3033486"/>
                </a:cubicBezTo>
                <a:cubicBezTo>
                  <a:pt x="7755109" y="3224004"/>
                  <a:pt x="6273374" y="3554299"/>
                  <a:pt x="6023428" y="3599543"/>
                </a:cubicBezTo>
                <a:cubicBezTo>
                  <a:pt x="4422096" y="3889409"/>
                  <a:pt x="2817767" y="4168242"/>
                  <a:pt x="1204686" y="4383315"/>
                </a:cubicBezTo>
                <a:cubicBezTo>
                  <a:pt x="1132114" y="4392991"/>
                  <a:pt x="1059033" y="4399409"/>
                  <a:pt x="986971" y="4412343"/>
                </a:cubicBezTo>
                <a:cubicBezTo>
                  <a:pt x="870229" y="4433297"/>
                  <a:pt x="520083" y="4488770"/>
                  <a:pt x="638628" y="4484915"/>
                </a:cubicBezTo>
                <a:lnTo>
                  <a:pt x="2423886" y="4426858"/>
                </a:lnTo>
                <a:lnTo>
                  <a:pt x="2960914" y="4412343"/>
                </a:lnTo>
                <a:cubicBezTo>
                  <a:pt x="3476359" y="4396723"/>
                  <a:pt x="3811413" y="4379151"/>
                  <a:pt x="4383314" y="4354286"/>
                </a:cubicBezTo>
                <a:cubicBezTo>
                  <a:pt x="4538133" y="4339772"/>
                  <a:pt x="4692576" y="4320443"/>
                  <a:pt x="4847771" y="4310743"/>
                </a:cubicBezTo>
                <a:lnTo>
                  <a:pt x="7170057" y="4180115"/>
                </a:lnTo>
                <a:lnTo>
                  <a:pt x="7866743" y="4209143"/>
                </a:lnTo>
                <a:cubicBezTo>
                  <a:pt x="7949402" y="4214230"/>
                  <a:pt x="8030832" y="4233006"/>
                  <a:pt x="8113486" y="4238172"/>
                </a:cubicBezTo>
                <a:cubicBezTo>
                  <a:pt x="8340639" y="4252369"/>
                  <a:pt x="8568345" y="4255834"/>
                  <a:pt x="8795657" y="4267200"/>
                </a:cubicBezTo>
                <a:cubicBezTo>
                  <a:pt x="9012717" y="4278053"/>
                  <a:pt x="9258199" y="4314910"/>
                  <a:pt x="9463314" y="4339772"/>
                </a:cubicBezTo>
                <a:cubicBezTo>
                  <a:pt x="9477828" y="4344610"/>
                  <a:pt x="9513699" y="4340602"/>
                  <a:pt x="9506857" y="4354286"/>
                </a:cubicBezTo>
                <a:cubicBezTo>
                  <a:pt x="9497936" y="4372128"/>
                  <a:pt x="9467980" y="4363320"/>
                  <a:pt x="9448800" y="4368800"/>
                </a:cubicBezTo>
                <a:cubicBezTo>
                  <a:pt x="9400232" y="4382676"/>
                  <a:pt x="9353097" y="4401995"/>
                  <a:pt x="9303657" y="4412343"/>
                </a:cubicBezTo>
                <a:lnTo>
                  <a:pt x="5080000" y="5283200"/>
                </a:lnTo>
                <a:cubicBezTo>
                  <a:pt x="3993154" y="5495643"/>
                  <a:pt x="2115874" y="5562670"/>
                  <a:pt x="1335314" y="5631543"/>
                </a:cubicBezTo>
                <a:cubicBezTo>
                  <a:pt x="562263" y="5699754"/>
                  <a:pt x="1006938" y="5672239"/>
                  <a:pt x="0" y="5689600"/>
                </a:cubicBezTo>
                <a:cubicBezTo>
                  <a:pt x="208038" y="5641219"/>
                  <a:pt x="414912" y="5587529"/>
                  <a:pt x="624114" y="5544458"/>
                </a:cubicBezTo>
                <a:cubicBezTo>
                  <a:pt x="1113356" y="5443732"/>
                  <a:pt x="2169409" y="5375376"/>
                  <a:pt x="2394857" y="5355772"/>
                </a:cubicBezTo>
                <a:lnTo>
                  <a:pt x="3991428" y="5225143"/>
                </a:lnTo>
                <a:cubicBezTo>
                  <a:pt x="4247448" y="5207866"/>
                  <a:pt x="4504316" y="5207024"/>
                  <a:pt x="4760686" y="5196115"/>
                </a:cubicBezTo>
                <a:cubicBezTo>
                  <a:pt x="6108895" y="5138745"/>
                  <a:pt x="4462563" y="5186717"/>
                  <a:pt x="6676571" y="5138058"/>
                </a:cubicBezTo>
                <a:cubicBezTo>
                  <a:pt x="6720114" y="5142896"/>
                  <a:pt x="6764511" y="5142721"/>
                  <a:pt x="6807200" y="5152572"/>
                </a:cubicBezTo>
                <a:cubicBezTo>
                  <a:pt x="6828282" y="5157437"/>
                  <a:pt x="6882566" y="5168618"/>
                  <a:pt x="6865257" y="5181600"/>
                </a:cubicBezTo>
                <a:cubicBezTo>
                  <a:pt x="6834052" y="5205004"/>
                  <a:pt x="6787348" y="5188249"/>
                  <a:pt x="6749143" y="5196115"/>
                </a:cubicBezTo>
                <a:cubicBezTo>
                  <a:pt x="6176256" y="5314062"/>
                  <a:pt x="6542548" y="5258802"/>
                  <a:pt x="6270171" y="5297715"/>
                </a:cubicBezTo>
                <a:cubicBezTo>
                  <a:pt x="6946189" y="5394287"/>
                  <a:pt x="5918983" y="5258164"/>
                  <a:pt x="7649028" y="5312229"/>
                </a:cubicBezTo>
                <a:cubicBezTo>
                  <a:pt x="7732505" y="5314838"/>
                  <a:pt x="7484356" y="5340287"/>
                  <a:pt x="7402286" y="5355772"/>
                </a:cubicBezTo>
                <a:cubicBezTo>
                  <a:pt x="7227929" y="5388670"/>
                  <a:pt x="7052661" y="5417474"/>
                  <a:pt x="6879771" y="5457372"/>
                </a:cubicBezTo>
                <a:cubicBezTo>
                  <a:pt x="6816876" y="5471886"/>
                  <a:pt x="6755020" y="5492035"/>
                  <a:pt x="6691086" y="5500915"/>
                </a:cubicBezTo>
                <a:cubicBezTo>
                  <a:pt x="6580452" y="5516281"/>
                  <a:pt x="6468533" y="5520267"/>
                  <a:pt x="6357257" y="5529943"/>
                </a:cubicBezTo>
                <a:cubicBezTo>
                  <a:pt x="6420152" y="5544457"/>
                  <a:pt x="6482436" y="5561939"/>
                  <a:pt x="6545943" y="5573486"/>
                </a:cubicBezTo>
                <a:cubicBezTo>
                  <a:pt x="6589047" y="5581323"/>
                  <a:pt x="6632807" y="5585980"/>
                  <a:pt x="6676571" y="5588000"/>
                </a:cubicBezTo>
                <a:cubicBezTo>
                  <a:pt x="6947389" y="5600499"/>
                  <a:pt x="7218438" y="5607353"/>
                  <a:pt x="7489371" y="5617029"/>
                </a:cubicBezTo>
                <a:cubicBezTo>
                  <a:pt x="7561495" y="5622577"/>
                  <a:pt x="7968485" y="5652733"/>
                  <a:pt x="7982857" y="5660572"/>
                </a:cubicBezTo>
                <a:cubicBezTo>
                  <a:pt x="8006548" y="5673494"/>
                  <a:pt x="7751590" y="5743664"/>
                  <a:pt x="7736114" y="5747658"/>
                </a:cubicBezTo>
                <a:lnTo>
                  <a:pt x="7387771" y="5834743"/>
                </a:lnTo>
                <a:cubicBezTo>
                  <a:pt x="7359112" y="5841430"/>
                  <a:pt x="7329543" y="5843487"/>
                  <a:pt x="7300686" y="5849258"/>
                </a:cubicBezTo>
                <a:cubicBezTo>
                  <a:pt x="7232760" y="5862843"/>
                  <a:pt x="7165219" y="5878286"/>
                  <a:pt x="7097486" y="5892800"/>
                </a:cubicBezTo>
                <a:cubicBezTo>
                  <a:pt x="6814790" y="5762326"/>
                  <a:pt x="6950879" y="5860741"/>
                  <a:pt x="6720114" y="5558972"/>
                </a:cubicBezTo>
                <a:lnTo>
                  <a:pt x="6720114" y="5558972"/>
                </a:lnTo>
                <a:lnTo>
                  <a:pt x="6647543" y="5515429"/>
                </a:lnTo>
              </a:path>
            </a:pathLst>
          </a:cu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744227" y="2215648"/>
            <a:ext cx="4713063" cy="2645109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5220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775200" y="3851275"/>
            <a:ext cx="2635249" cy="3006725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6866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009650" y="1612900"/>
            <a:ext cx="2090738" cy="370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2035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330779" y="3867150"/>
            <a:ext cx="2090738" cy="2990850"/>
          </a:xfrm>
        </p:spPr>
        <p:txBody>
          <a:bodyPr/>
          <a:lstStyle/>
          <a:p>
            <a:endParaRPr lang="fr-C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1" hasCustomPrompt="1"/>
          </p:nvPr>
        </p:nvSpPr>
        <p:spPr>
          <a:xfrm>
            <a:off x="5063330" y="3867150"/>
            <a:ext cx="2090738" cy="2990850"/>
          </a:xfrm>
        </p:spPr>
        <p:txBody>
          <a:bodyPr/>
          <a:lstStyle/>
          <a:p>
            <a:r>
              <a:rPr lang="en-CA"/>
              <a:t> </a:t>
            </a:r>
            <a:endParaRPr lang="fr-CA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 hasCustomPrompt="1"/>
          </p:nvPr>
        </p:nvSpPr>
        <p:spPr>
          <a:xfrm>
            <a:off x="8789531" y="3867150"/>
            <a:ext cx="2090738" cy="2990850"/>
          </a:xfrm>
        </p:spPr>
        <p:txBody>
          <a:bodyPr/>
          <a:lstStyle/>
          <a:p>
            <a:r>
              <a:rPr lang="en-CA"/>
              <a:t> 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3894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967539" y="2405063"/>
            <a:ext cx="3708000" cy="2088000"/>
          </a:xfrm>
        </p:spPr>
        <p:txBody>
          <a:bodyPr/>
          <a:lstStyle/>
          <a:p>
            <a:endParaRPr lang="fr-CA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967539" y="317063"/>
            <a:ext cx="3708000" cy="2088000"/>
          </a:xfrm>
        </p:spPr>
        <p:txBody>
          <a:bodyPr/>
          <a:lstStyle/>
          <a:p>
            <a:endParaRPr lang="fr-CA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967539" y="4493063"/>
            <a:ext cx="3708000" cy="208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3132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4000" y="2385000"/>
            <a:ext cx="3708000" cy="2088000"/>
          </a:xfrm>
        </p:spPr>
        <p:txBody>
          <a:bodyPr/>
          <a:lstStyle/>
          <a:p>
            <a:endParaRPr lang="fr-CA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242000" y="2385000"/>
            <a:ext cx="3708000" cy="2088000"/>
          </a:xfrm>
        </p:spPr>
        <p:txBody>
          <a:bodyPr/>
          <a:lstStyle/>
          <a:p>
            <a:endParaRPr lang="fr-CA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7950000" y="2385000"/>
            <a:ext cx="3708000" cy="20880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89996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4017523"/>
            <a:ext cx="12192000" cy="120623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0111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/>
          <p:cNvSpPr>
            <a:spLocks noGrp="1"/>
          </p:cNvSpPr>
          <p:nvPr>
            <p:ph type="pic" sz="quarter" idx="10"/>
          </p:nvPr>
        </p:nvSpPr>
        <p:spPr>
          <a:xfrm>
            <a:off x="5375275" y="1609724"/>
            <a:ext cx="2095500" cy="3702051"/>
          </a:xfrm>
        </p:spPr>
        <p:txBody>
          <a:bodyPr/>
          <a:lstStyle/>
          <a:p>
            <a:endParaRPr lang="fr-CA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1"/>
          </p:nvPr>
        </p:nvSpPr>
        <p:spPr>
          <a:xfrm>
            <a:off x="7651750" y="3632200"/>
            <a:ext cx="3022600" cy="20955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1314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819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ea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850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ormal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010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A85A6-90DE-4F6A-9F0B-572DD20E9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151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048189" y="2210372"/>
            <a:ext cx="3920051" cy="3580827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075420" y="2210372"/>
            <a:ext cx="1943100" cy="3580827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056310" y="2210373"/>
            <a:ext cx="1931230" cy="1744408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5056310" y="4046793"/>
            <a:ext cx="1931230" cy="1744408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7065865" y="4046793"/>
            <a:ext cx="1931230" cy="1744408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44873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1301462" y="2305451"/>
            <a:ext cx="5393806" cy="338045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398007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2654300"/>
            <a:ext cx="12192000" cy="1489953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72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6E749-6CAA-4C36-A520-BA3168FFA669}" type="datetimeFigureOut">
              <a:rPr lang="fr-CA" smtClean="0"/>
              <a:t>2017-03-13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27BFA-2C0E-4CEC-B6A5-913A56FEF4B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99040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  <p:sldLayoutId id="2147483728" r:id="rId68"/>
    <p:sldLayoutId id="2147483729" r:id="rId69"/>
    <p:sldLayoutId id="2147483730" r:id="rId70"/>
    <p:sldLayoutId id="2147483731" r:id="rId71"/>
    <p:sldLayoutId id="2147483732" r:id="rId72"/>
    <p:sldLayoutId id="2147483733" r:id="rId73"/>
    <p:sldLayoutId id="2147483734" r:id="rId74"/>
    <p:sldLayoutId id="2147483735" r:id="rId75"/>
    <p:sldLayoutId id="2147483736" r:id="rId76"/>
    <p:sldLayoutId id="2147483737" r:id="rId77"/>
    <p:sldLayoutId id="2147483738" r:id="rId78"/>
    <p:sldLayoutId id="2147483739" r:id="rId79"/>
    <p:sldLayoutId id="2147483740" r:id="rId80"/>
    <p:sldLayoutId id="2147483741" r:id="rId81"/>
    <p:sldLayoutId id="2147483742" r:id="rId82"/>
    <p:sldLayoutId id="2147483743" r:id="rId83"/>
    <p:sldLayoutId id="2147483744" r:id="rId84"/>
    <p:sldLayoutId id="2147483745" r:id="rId85"/>
    <p:sldLayoutId id="2147483746" r:id="rId8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5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4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4.xml"/><Relationship Id="rId6" Type="http://schemas.openxmlformats.org/officeDocument/2006/relationships/image" Target="../media/image9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6" name="出自【趣你的PPT】(微信:qunideppt)：最优质的PPT资源库"/>
          <p:cNvSpPr txBox="1"/>
          <p:nvPr/>
        </p:nvSpPr>
        <p:spPr>
          <a:xfrm>
            <a:off x="961074" y="1936916"/>
            <a:ext cx="338746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150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Impact" panose="020B0806030902050204" pitchFamily="34" charset="0"/>
                <a:ea typeface="微软雅黑"/>
              </a:defRPr>
            </a:lvl1pPr>
          </a:lstStyle>
          <a:p>
            <a:r>
              <a:rPr lang="en-US" altLang="zh-CN" sz="13800" dirty="0">
                <a:solidFill>
                  <a:srgbClr val="0A0404"/>
                </a:solidFill>
              </a:rPr>
              <a:t>2017</a:t>
            </a:r>
            <a:endParaRPr lang="zh-CN" altLang="en-US" sz="13800" dirty="0">
              <a:solidFill>
                <a:srgbClr val="0A0404"/>
              </a:solidFill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971234" y="4173746"/>
            <a:ext cx="52629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6600" i="0" u="none" strike="noStrike" cap="none" spc="0" normalizeH="0" baseline="0">
                <a:ln>
                  <a:noFill/>
                </a:ln>
                <a:solidFill>
                  <a:srgbClr val="3780D1"/>
                </a:solidFill>
                <a:effectLst/>
                <a:uLnTx/>
                <a:uFillTx/>
                <a:latin typeface="Arial" panose="020F0502020204030204"/>
                <a:ea typeface="微软雅黑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zh-CN" altLang="en-US" b="1" dirty="0">
                <a:solidFill>
                  <a:srgbClr val="0A0404"/>
                </a:solidFill>
              </a:rPr>
              <a:t>工作汇报</a:t>
            </a:r>
            <a:r>
              <a:rPr lang="zh-CN" altLang="en-US" dirty="0">
                <a:solidFill>
                  <a:srgbClr val="0A0404"/>
                </a:solidFill>
              </a:rPr>
              <a:t>总结</a:t>
            </a:r>
          </a:p>
        </p:txBody>
      </p:sp>
      <p:sp>
        <p:nvSpPr>
          <p:cNvPr id="3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971234" y="5280849"/>
            <a:ext cx="4801314" cy="369332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6600" i="0" u="none" strike="noStrike" cap="none" spc="0" normalizeH="0" baseline="0">
                <a:ln>
                  <a:noFill/>
                </a:ln>
                <a:solidFill>
                  <a:srgbClr val="3780D1"/>
                </a:solidFill>
                <a:effectLst/>
                <a:uLnTx/>
                <a:uFillTx/>
                <a:latin typeface="Arial" panose="020F0502020204030204"/>
                <a:ea typeface="微软雅黑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algn="dist"/>
            <a:r>
              <a:rPr lang="en-US" altLang="zh-CN" sz="1800" dirty="0">
                <a:solidFill>
                  <a:srgbClr val="0A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PROFESSIONAL BUSINESS TEMPLATE</a:t>
            </a:r>
            <a:endParaRPr lang="zh-CN" altLang="en-US" sz="1800" dirty="0">
              <a:solidFill>
                <a:srgbClr val="0A040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出自【趣你的PPT】(微信:qunideppt)：最优质的PPT资源库"/>
          <p:cNvCxnSpPr/>
          <p:nvPr/>
        </p:nvCxnSpPr>
        <p:spPr>
          <a:xfrm flipH="1">
            <a:off x="1042354" y="4002891"/>
            <a:ext cx="4477732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FFFFC7"/>
                </a:gs>
                <a:gs pos="85000">
                  <a:srgbClr val="0A0404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出自【趣你的PPT】(微信:qunideppt)：最优质的PPT资源库"/>
          <p:cNvCxnSpPr/>
          <p:nvPr/>
        </p:nvCxnSpPr>
        <p:spPr>
          <a:xfrm flipH="1">
            <a:off x="1042354" y="4064876"/>
            <a:ext cx="4477732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FFFFC7"/>
                </a:gs>
                <a:gs pos="85000">
                  <a:srgbClr val="0A0404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出自【趣你的PPT】(微信:qunideppt)：最优质的PPT资源库"/>
          <p:cNvSpPr txBox="1"/>
          <p:nvPr/>
        </p:nvSpPr>
        <p:spPr>
          <a:xfrm>
            <a:off x="1011874" y="5699535"/>
            <a:ext cx="27871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A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汇报人：趣你的</a:t>
            </a:r>
            <a:r>
              <a:rPr lang="en-US" altLang="zh-CN" sz="2000" b="1" dirty="0">
                <a:solidFill>
                  <a:srgbClr val="0A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2000" b="1" dirty="0">
              <a:solidFill>
                <a:srgbClr val="0A040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3552221" y="5699535"/>
            <a:ext cx="27871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A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部门：项目部</a:t>
            </a:r>
          </a:p>
        </p:txBody>
      </p:sp>
    </p:spTree>
    <p:extLst>
      <p:ext uri="{BB962C8B-B14F-4D97-AF65-F5344CB8AC3E}">
        <p14:creationId xmlns:p14="http://schemas.microsoft.com/office/powerpoint/2010/main" val="339127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73185" y="2742787"/>
            <a:ext cx="5675215" cy="3314995"/>
            <a:chOff x="725585" y="2877588"/>
            <a:chExt cx="5675215" cy="3314995"/>
          </a:xfrm>
        </p:grpSpPr>
        <p:grpSp>
          <p:nvGrpSpPr>
            <p:cNvPr id="26" name="组合 25"/>
            <p:cNvGrpSpPr/>
            <p:nvPr/>
          </p:nvGrpSpPr>
          <p:grpSpPr>
            <a:xfrm>
              <a:off x="725585" y="4684477"/>
              <a:ext cx="5675215" cy="1508106"/>
              <a:chOff x="5791200" y="2875002"/>
              <a:chExt cx="5303520" cy="1508106"/>
            </a:xfrm>
          </p:grpSpPr>
          <p:sp>
            <p:nvSpPr>
              <p:cNvPr id="2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5791200" y="2875002"/>
                <a:ext cx="5303520" cy="1200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sz="2800" b="1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lvl="0" fontAlgn="base">
                  <a:spcAft>
                    <a:spcPct val="0"/>
                  </a:spcAft>
                  <a:defRPr/>
                </a:pPr>
                <a:r>
                  <a:rPr lang="zh-CN" altLang="en-US" sz="7200" kern="0" dirty="0">
                    <a:solidFill>
                      <a:srgbClr val="262626"/>
                    </a:solidFill>
                  </a:rPr>
                  <a:t>自我鉴定评价</a:t>
                </a:r>
              </a:p>
            </p:txBody>
          </p:sp>
          <p:sp>
            <p:nvSpPr>
              <p:cNvPr id="28" name="出自【趣你的PPT】(微信:qunideppt)：最优质的PPT资源库"/>
              <p:cNvSpPr txBox="1"/>
              <p:nvPr/>
            </p:nvSpPr>
            <p:spPr>
              <a:xfrm>
                <a:off x="5791200" y="3982998"/>
                <a:ext cx="53035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>
                  <a:defRPr/>
                </a:pPr>
                <a:r>
                  <a:rPr lang="en-US" altLang="zh-CN" sz="2000" kern="0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SELF APPRAISAL EVALUATION</a:t>
                </a:r>
                <a:endParaRPr lang="zh-CN" altLang="en-US" sz="2000" kern="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725585" y="2877588"/>
              <a:ext cx="4364785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1500" i="0" u="none" strike="noStrike" cap="none" spc="0" normalizeH="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/>
                </a:defRPr>
              </a:lvl1pPr>
            </a:lstStyle>
            <a:p>
              <a:r>
                <a:rPr lang="en-US" altLang="zh-CN" sz="9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</a:t>
              </a:r>
              <a:r>
                <a:rPr lang="en-US" altLang="zh-CN" sz="8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art</a:t>
              </a:r>
              <a:r>
                <a:rPr lang="en-US" altLang="zh-CN" sz="9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02</a:t>
              </a:r>
              <a:endParaRPr lang="zh-CN" altLang="en-US" sz="9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0" name="出自【趣你的PPT】(微信:qunideppt)：最优质的PPT资源库"/>
            <p:cNvCxnSpPr/>
            <p:nvPr/>
          </p:nvCxnSpPr>
          <p:spPr>
            <a:xfrm>
              <a:off x="839885" y="4358113"/>
              <a:ext cx="4477732" cy="0"/>
            </a:xfrm>
            <a:prstGeom prst="line">
              <a:avLst/>
            </a:prstGeom>
            <a:ln w="1905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出自【趣你的PPT】(微信:qunideppt)：最优质的PPT资源库"/>
            <p:cNvCxnSpPr/>
            <p:nvPr/>
          </p:nvCxnSpPr>
          <p:spPr>
            <a:xfrm>
              <a:off x="839885" y="4430407"/>
              <a:ext cx="4477732" cy="0"/>
            </a:xfrm>
            <a:prstGeom prst="line">
              <a:avLst/>
            </a:prstGeom>
            <a:ln w="1905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708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出自【趣你的PPT】(微信:qunideppt)：最优质的PPT资源库"/>
          <p:cNvGrpSpPr/>
          <p:nvPr/>
        </p:nvGrpSpPr>
        <p:grpSpPr>
          <a:xfrm>
            <a:off x="161290" y="315913"/>
            <a:ext cx="2320429" cy="523220"/>
            <a:chOff x="161290" y="315913"/>
            <a:chExt cx="2320429" cy="523220"/>
          </a:xfrm>
        </p:grpSpPr>
        <p:sp>
          <p:nvSpPr>
            <p:cNvPr id="5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126188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积极面</a:t>
              </a:r>
            </a:p>
          </p:txBody>
        </p:sp>
        <p:sp>
          <p:nvSpPr>
            <p:cNvPr id="54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55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56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5423586" y="2004563"/>
            <a:ext cx="979488" cy="944563"/>
            <a:chOff x="5510213" y="1771650"/>
            <a:chExt cx="979488" cy="944563"/>
          </a:xfrm>
        </p:grpSpPr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10213" y="1771650"/>
              <a:ext cx="979488" cy="944563"/>
            </a:xfrm>
            <a:custGeom>
              <a:avLst/>
              <a:gdLst>
                <a:gd name="T0" fmla="*/ 315 w 617"/>
                <a:gd name="T1" fmla="*/ 0 h 595"/>
                <a:gd name="T2" fmla="*/ 617 w 617"/>
                <a:gd name="T3" fmla="*/ 461 h 595"/>
                <a:gd name="T4" fmla="*/ 520 w 617"/>
                <a:gd name="T5" fmla="*/ 595 h 595"/>
                <a:gd name="T6" fmla="*/ 315 w 617"/>
                <a:gd name="T7" fmla="*/ 595 h 595"/>
                <a:gd name="T8" fmla="*/ 109 w 617"/>
                <a:gd name="T9" fmla="*/ 595 h 595"/>
                <a:gd name="T10" fmla="*/ 0 w 617"/>
                <a:gd name="T11" fmla="*/ 461 h 595"/>
                <a:gd name="T12" fmla="*/ 315 w 617"/>
                <a:gd name="T13" fmla="*/ 0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95">
                  <a:moveTo>
                    <a:pt x="315" y="0"/>
                  </a:moveTo>
                  <a:lnTo>
                    <a:pt x="617" y="461"/>
                  </a:lnTo>
                  <a:lnTo>
                    <a:pt x="520" y="595"/>
                  </a:lnTo>
                  <a:lnTo>
                    <a:pt x="315" y="595"/>
                  </a:lnTo>
                  <a:lnTo>
                    <a:pt x="109" y="595"/>
                  </a:lnTo>
                  <a:lnTo>
                    <a:pt x="0" y="461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10213" y="1771650"/>
              <a:ext cx="979488" cy="731838"/>
            </a:xfrm>
            <a:custGeom>
              <a:avLst/>
              <a:gdLst>
                <a:gd name="T0" fmla="*/ 315 w 617"/>
                <a:gd name="T1" fmla="*/ 0 h 461"/>
                <a:gd name="T2" fmla="*/ 617 w 617"/>
                <a:gd name="T3" fmla="*/ 461 h 461"/>
                <a:gd name="T4" fmla="*/ 315 w 617"/>
                <a:gd name="T5" fmla="*/ 461 h 461"/>
                <a:gd name="T6" fmla="*/ 0 w 617"/>
                <a:gd name="T7" fmla="*/ 461 h 461"/>
                <a:gd name="T8" fmla="*/ 315 w 617"/>
                <a:gd name="T9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7" h="461">
                  <a:moveTo>
                    <a:pt x="315" y="0"/>
                  </a:moveTo>
                  <a:lnTo>
                    <a:pt x="617" y="461"/>
                  </a:lnTo>
                  <a:lnTo>
                    <a:pt x="315" y="461"/>
                  </a:lnTo>
                  <a:lnTo>
                    <a:pt x="0" y="461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5020361" y="2949126"/>
            <a:ext cx="1804988" cy="615950"/>
            <a:chOff x="5106988" y="2716213"/>
            <a:chExt cx="1804988" cy="615950"/>
          </a:xfrm>
        </p:grpSpPr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06988" y="2716213"/>
              <a:ext cx="1804988" cy="615950"/>
            </a:xfrm>
            <a:custGeom>
              <a:avLst/>
              <a:gdLst>
                <a:gd name="T0" fmla="*/ 169 w 1137"/>
                <a:gd name="T1" fmla="*/ 0 h 388"/>
                <a:gd name="T2" fmla="*/ 569 w 1137"/>
                <a:gd name="T3" fmla="*/ 0 h 388"/>
                <a:gd name="T4" fmla="*/ 956 w 1137"/>
                <a:gd name="T5" fmla="*/ 0 h 388"/>
                <a:gd name="T6" fmla="*/ 1137 w 1137"/>
                <a:gd name="T7" fmla="*/ 267 h 388"/>
                <a:gd name="T8" fmla="*/ 883 w 1137"/>
                <a:gd name="T9" fmla="*/ 388 h 388"/>
                <a:gd name="T10" fmla="*/ 569 w 1137"/>
                <a:gd name="T11" fmla="*/ 388 h 388"/>
                <a:gd name="T12" fmla="*/ 254 w 1137"/>
                <a:gd name="T13" fmla="*/ 388 h 388"/>
                <a:gd name="T14" fmla="*/ 0 w 1137"/>
                <a:gd name="T15" fmla="*/ 267 h 388"/>
                <a:gd name="T16" fmla="*/ 169 w 1137"/>
                <a:gd name="T17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7" h="388">
                  <a:moveTo>
                    <a:pt x="169" y="0"/>
                  </a:moveTo>
                  <a:lnTo>
                    <a:pt x="569" y="0"/>
                  </a:lnTo>
                  <a:lnTo>
                    <a:pt x="956" y="0"/>
                  </a:lnTo>
                  <a:lnTo>
                    <a:pt x="1137" y="267"/>
                  </a:lnTo>
                  <a:lnTo>
                    <a:pt x="883" y="388"/>
                  </a:lnTo>
                  <a:lnTo>
                    <a:pt x="569" y="388"/>
                  </a:lnTo>
                  <a:lnTo>
                    <a:pt x="254" y="388"/>
                  </a:lnTo>
                  <a:lnTo>
                    <a:pt x="0" y="26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06988" y="2716213"/>
              <a:ext cx="1804988" cy="423863"/>
            </a:xfrm>
            <a:custGeom>
              <a:avLst/>
              <a:gdLst>
                <a:gd name="T0" fmla="*/ 169 w 1137"/>
                <a:gd name="T1" fmla="*/ 0 h 267"/>
                <a:gd name="T2" fmla="*/ 569 w 1137"/>
                <a:gd name="T3" fmla="*/ 0 h 267"/>
                <a:gd name="T4" fmla="*/ 956 w 1137"/>
                <a:gd name="T5" fmla="*/ 0 h 267"/>
                <a:gd name="T6" fmla="*/ 1137 w 1137"/>
                <a:gd name="T7" fmla="*/ 267 h 267"/>
                <a:gd name="T8" fmla="*/ 569 w 1137"/>
                <a:gd name="T9" fmla="*/ 267 h 267"/>
                <a:gd name="T10" fmla="*/ 0 w 1137"/>
                <a:gd name="T11" fmla="*/ 267 h 267"/>
                <a:gd name="T12" fmla="*/ 169 w 1137"/>
                <a:gd name="T13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7" h="267">
                  <a:moveTo>
                    <a:pt x="169" y="0"/>
                  </a:moveTo>
                  <a:lnTo>
                    <a:pt x="569" y="0"/>
                  </a:lnTo>
                  <a:lnTo>
                    <a:pt x="956" y="0"/>
                  </a:lnTo>
                  <a:lnTo>
                    <a:pt x="1137" y="267"/>
                  </a:lnTo>
                  <a:lnTo>
                    <a:pt x="569" y="267"/>
                  </a:lnTo>
                  <a:lnTo>
                    <a:pt x="0" y="26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4598086" y="3565076"/>
            <a:ext cx="2630488" cy="635000"/>
            <a:chOff x="4684713" y="3332163"/>
            <a:chExt cx="2630488" cy="635000"/>
          </a:xfrm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84713" y="3332163"/>
              <a:ext cx="2630488" cy="635000"/>
            </a:xfrm>
            <a:custGeom>
              <a:avLst/>
              <a:gdLst>
                <a:gd name="T0" fmla="*/ 181 w 1657"/>
                <a:gd name="T1" fmla="*/ 0 h 400"/>
                <a:gd name="T2" fmla="*/ 835 w 1657"/>
                <a:gd name="T3" fmla="*/ 0 h 400"/>
                <a:gd name="T4" fmla="*/ 1476 w 1657"/>
                <a:gd name="T5" fmla="*/ 0 h 400"/>
                <a:gd name="T6" fmla="*/ 1657 w 1657"/>
                <a:gd name="T7" fmla="*/ 267 h 400"/>
                <a:gd name="T8" fmla="*/ 1403 w 1657"/>
                <a:gd name="T9" fmla="*/ 400 h 400"/>
                <a:gd name="T10" fmla="*/ 835 w 1657"/>
                <a:gd name="T11" fmla="*/ 400 h 400"/>
                <a:gd name="T12" fmla="*/ 266 w 1657"/>
                <a:gd name="T13" fmla="*/ 400 h 400"/>
                <a:gd name="T14" fmla="*/ 0 w 1657"/>
                <a:gd name="T15" fmla="*/ 267 h 400"/>
                <a:gd name="T16" fmla="*/ 181 w 1657"/>
                <a:gd name="T17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57" h="400">
                  <a:moveTo>
                    <a:pt x="181" y="0"/>
                  </a:moveTo>
                  <a:lnTo>
                    <a:pt x="835" y="0"/>
                  </a:lnTo>
                  <a:lnTo>
                    <a:pt x="1476" y="0"/>
                  </a:lnTo>
                  <a:lnTo>
                    <a:pt x="1657" y="267"/>
                  </a:lnTo>
                  <a:lnTo>
                    <a:pt x="1403" y="400"/>
                  </a:lnTo>
                  <a:lnTo>
                    <a:pt x="835" y="400"/>
                  </a:lnTo>
                  <a:lnTo>
                    <a:pt x="266" y="400"/>
                  </a:lnTo>
                  <a:lnTo>
                    <a:pt x="0" y="267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84713" y="3332163"/>
              <a:ext cx="2630488" cy="423863"/>
            </a:xfrm>
            <a:custGeom>
              <a:avLst/>
              <a:gdLst>
                <a:gd name="T0" fmla="*/ 181 w 1657"/>
                <a:gd name="T1" fmla="*/ 0 h 267"/>
                <a:gd name="T2" fmla="*/ 835 w 1657"/>
                <a:gd name="T3" fmla="*/ 0 h 267"/>
                <a:gd name="T4" fmla="*/ 1476 w 1657"/>
                <a:gd name="T5" fmla="*/ 0 h 267"/>
                <a:gd name="T6" fmla="*/ 1657 w 1657"/>
                <a:gd name="T7" fmla="*/ 267 h 267"/>
                <a:gd name="T8" fmla="*/ 835 w 1657"/>
                <a:gd name="T9" fmla="*/ 267 h 267"/>
                <a:gd name="T10" fmla="*/ 0 w 1657"/>
                <a:gd name="T11" fmla="*/ 267 h 267"/>
                <a:gd name="T12" fmla="*/ 181 w 1657"/>
                <a:gd name="T13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7" h="267">
                  <a:moveTo>
                    <a:pt x="181" y="0"/>
                  </a:moveTo>
                  <a:lnTo>
                    <a:pt x="835" y="0"/>
                  </a:lnTo>
                  <a:lnTo>
                    <a:pt x="1476" y="0"/>
                  </a:lnTo>
                  <a:lnTo>
                    <a:pt x="1657" y="267"/>
                  </a:lnTo>
                  <a:lnTo>
                    <a:pt x="835" y="267"/>
                  </a:lnTo>
                  <a:lnTo>
                    <a:pt x="0" y="267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4194861" y="4200076"/>
            <a:ext cx="3455988" cy="617538"/>
            <a:chOff x="4281488" y="3967163"/>
            <a:chExt cx="3455988" cy="617538"/>
          </a:xfrm>
        </p:grpSpPr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81488" y="3967163"/>
              <a:ext cx="3455988" cy="617538"/>
            </a:xfrm>
            <a:custGeom>
              <a:avLst/>
              <a:gdLst>
                <a:gd name="T0" fmla="*/ 1089 w 2177"/>
                <a:gd name="T1" fmla="*/ 0 h 389"/>
                <a:gd name="T2" fmla="*/ 1996 w 2177"/>
                <a:gd name="T3" fmla="*/ 0 h 389"/>
                <a:gd name="T4" fmla="*/ 2177 w 2177"/>
                <a:gd name="T5" fmla="*/ 267 h 389"/>
                <a:gd name="T6" fmla="*/ 1923 w 2177"/>
                <a:gd name="T7" fmla="*/ 389 h 389"/>
                <a:gd name="T8" fmla="*/ 1089 w 2177"/>
                <a:gd name="T9" fmla="*/ 389 h 389"/>
                <a:gd name="T10" fmla="*/ 242 w 2177"/>
                <a:gd name="T11" fmla="*/ 389 h 389"/>
                <a:gd name="T12" fmla="*/ 0 w 2177"/>
                <a:gd name="T13" fmla="*/ 267 h 389"/>
                <a:gd name="T14" fmla="*/ 169 w 2177"/>
                <a:gd name="T15" fmla="*/ 0 h 389"/>
                <a:gd name="T16" fmla="*/ 1089 w 2177"/>
                <a:gd name="T17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77" h="389">
                  <a:moveTo>
                    <a:pt x="1089" y="0"/>
                  </a:moveTo>
                  <a:lnTo>
                    <a:pt x="1996" y="0"/>
                  </a:lnTo>
                  <a:lnTo>
                    <a:pt x="2177" y="267"/>
                  </a:lnTo>
                  <a:lnTo>
                    <a:pt x="1923" y="389"/>
                  </a:lnTo>
                  <a:lnTo>
                    <a:pt x="1089" y="389"/>
                  </a:lnTo>
                  <a:lnTo>
                    <a:pt x="242" y="389"/>
                  </a:lnTo>
                  <a:lnTo>
                    <a:pt x="0" y="267"/>
                  </a:lnTo>
                  <a:lnTo>
                    <a:pt x="169" y="0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81488" y="3967163"/>
              <a:ext cx="3455988" cy="423863"/>
            </a:xfrm>
            <a:custGeom>
              <a:avLst/>
              <a:gdLst>
                <a:gd name="T0" fmla="*/ 1089 w 2177"/>
                <a:gd name="T1" fmla="*/ 0 h 267"/>
                <a:gd name="T2" fmla="*/ 1996 w 2177"/>
                <a:gd name="T3" fmla="*/ 0 h 267"/>
                <a:gd name="T4" fmla="*/ 2177 w 2177"/>
                <a:gd name="T5" fmla="*/ 267 h 267"/>
                <a:gd name="T6" fmla="*/ 1089 w 2177"/>
                <a:gd name="T7" fmla="*/ 267 h 267"/>
                <a:gd name="T8" fmla="*/ 0 w 2177"/>
                <a:gd name="T9" fmla="*/ 267 h 267"/>
                <a:gd name="T10" fmla="*/ 169 w 2177"/>
                <a:gd name="T11" fmla="*/ 0 h 267"/>
                <a:gd name="T12" fmla="*/ 1089 w 2177"/>
                <a:gd name="T13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7" h="267">
                  <a:moveTo>
                    <a:pt x="1089" y="0"/>
                  </a:moveTo>
                  <a:lnTo>
                    <a:pt x="1996" y="0"/>
                  </a:lnTo>
                  <a:lnTo>
                    <a:pt x="2177" y="267"/>
                  </a:lnTo>
                  <a:lnTo>
                    <a:pt x="1089" y="267"/>
                  </a:lnTo>
                  <a:lnTo>
                    <a:pt x="0" y="267"/>
                  </a:lnTo>
                  <a:lnTo>
                    <a:pt x="169" y="0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3734486" y="4817613"/>
            <a:ext cx="4378325" cy="731838"/>
            <a:chOff x="3821113" y="4584700"/>
            <a:chExt cx="4378325" cy="731838"/>
          </a:xfrm>
        </p:grpSpPr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21113" y="4584700"/>
              <a:ext cx="4378325" cy="731838"/>
            </a:xfrm>
            <a:custGeom>
              <a:avLst/>
              <a:gdLst>
                <a:gd name="T0" fmla="*/ 1379 w 2758"/>
                <a:gd name="T1" fmla="*/ 0 h 461"/>
                <a:gd name="T2" fmla="*/ 2540 w 2758"/>
                <a:gd name="T3" fmla="*/ 0 h 461"/>
                <a:gd name="T4" fmla="*/ 2758 w 2758"/>
                <a:gd name="T5" fmla="*/ 315 h 461"/>
                <a:gd name="T6" fmla="*/ 2467 w 2758"/>
                <a:gd name="T7" fmla="*/ 461 h 461"/>
                <a:gd name="T8" fmla="*/ 1379 w 2758"/>
                <a:gd name="T9" fmla="*/ 461 h 461"/>
                <a:gd name="T10" fmla="*/ 290 w 2758"/>
                <a:gd name="T11" fmla="*/ 461 h 461"/>
                <a:gd name="T12" fmla="*/ 0 w 2758"/>
                <a:gd name="T13" fmla="*/ 315 h 461"/>
                <a:gd name="T14" fmla="*/ 205 w 2758"/>
                <a:gd name="T15" fmla="*/ 0 h 461"/>
                <a:gd name="T16" fmla="*/ 1379 w 2758"/>
                <a:gd name="T17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58" h="461">
                  <a:moveTo>
                    <a:pt x="1379" y="0"/>
                  </a:moveTo>
                  <a:lnTo>
                    <a:pt x="2540" y="0"/>
                  </a:lnTo>
                  <a:lnTo>
                    <a:pt x="2758" y="315"/>
                  </a:lnTo>
                  <a:lnTo>
                    <a:pt x="2467" y="461"/>
                  </a:lnTo>
                  <a:lnTo>
                    <a:pt x="1379" y="461"/>
                  </a:lnTo>
                  <a:lnTo>
                    <a:pt x="290" y="461"/>
                  </a:lnTo>
                  <a:lnTo>
                    <a:pt x="0" y="315"/>
                  </a:lnTo>
                  <a:lnTo>
                    <a:pt x="205" y="0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21113" y="4584700"/>
              <a:ext cx="4378325" cy="500063"/>
            </a:xfrm>
            <a:custGeom>
              <a:avLst/>
              <a:gdLst>
                <a:gd name="T0" fmla="*/ 1379 w 2758"/>
                <a:gd name="T1" fmla="*/ 0 h 315"/>
                <a:gd name="T2" fmla="*/ 2540 w 2758"/>
                <a:gd name="T3" fmla="*/ 0 h 315"/>
                <a:gd name="T4" fmla="*/ 2758 w 2758"/>
                <a:gd name="T5" fmla="*/ 315 h 315"/>
                <a:gd name="T6" fmla="*/ 1379 w 2758"/>
                <a:gd name="T7" fmla="*/ 315 h 315"/>
                <a:gd name="T8" fmla="*/ 0 w 2758"/>
                <a:gd name="T9" fmla="*/ 315 h 315"/>
                <a:gd name="T10" fmla="*/ 205 w 2758"/>
                <a:gd name="T11" fmla="*/ 0 h 315"/>
                <a:gd name="T12" fmla="*/ 1379 w 2758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8" h="315">
                  <a:moveTo>
                    <a:pt x="1379" y="0"/>
                  </a:moveTo>
                  <a:lnTo>
                    <a:pt x="2540" y="0"/>
                  </a:lnTo>
                  <a:lnTo>
                    <a:pt x="2758" y="315"/>
                  </a:lnTo>
                  <a:lnTo>
                    <a:pt x="1379" y="315"/>
                  </a:lnTo>
                  <a:lnTo>
                    <a:pt x="0" y="315"/>
                  </a:lnTo>
                  <a:lnTo>
                    <a:pt x="205" y="0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sp>
        <p:nvSpPr>
          <p:cNvPr id="17" name="出自【趣你的PPT】(微信:qunideppt)：最优质的PPT资源库"/>
          <p:cNvSpPr/>
          <p:nvPr/>
        </p:nvSpPr>
        <p:spPr>
          <a:xfrm>
            <a:off x="6403074" y="2110794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alpha val="51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 flipH="1">
            <a:off x="4125168" y="2907945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7228574" y="3527872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3">
                  <a:alpha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3329404" y="4135144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1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8111224" y="4876480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5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5231683" y="2408584"/>
            <a:ext cx="13728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5231683" y="3003321"/>
            <a:ext cx="13728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231683" y="3646183"/>
            <a:ext cx="13728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231683" y="4289045"/>
            <a:ext cx="13728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5231683" y="4931907"/>
            <a:ext cx="13728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494902" y="199296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8401206" y="340528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1722081" y="4012270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2321440" y="2771536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9290304" y="474835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TextBox 13"/>
          <p:cNvSpPr txBox="1"/>
          <p:nvPr/>
        </p:nvSpPr>
        <p:spPr>
          <a:xfrm>
            <a:off x="1282728" y="3139567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TextBox 13"/>
          <p:cNvSpPr txBox="1"/>
          <p:nvPr/>
        </p:nvSpPr>
        <p:spPr>
          <a:xfrm>
            <a:off x="683369" y="440144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TextBox 13"/>
          <p:cNvSpPr txBox="1"/>
          <p:nvPr/>
        </p:nvSpPr>
        <p:spPr>
          <a:xfrm>
            <a:off x="7465208" y="2363013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TextBox 13"/>
          <p:cNvSpPr txBox="1"/>
          <p:nvPr/>
        </p:nvSpPr>
        <p:spPr>
          <a:xfrm>
            <a:off x="9290304" y="5130952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TextBox 13"/>
          <p:cNvSpPr txBox="1"/>
          <p:nvPr/>
        </p:nvSpPr>
        <p:spPr>
          <a:xfrm>
            <a:off x="8401206" y="3761223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487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137474" y="1430972"/>
            <a:ext cx="1958975" cy="1604963"/>
          </a:xfrm>
          <a:custGeom>
            <a:avLst/>
            <a:gdLst>
              <a:gd name="T0" fmla="*/ 261 w 521"/>
              <a:gd name="T1" fmla="*/ 0 h 427"/>
              <a:gd name="T2" fmla="*/ 0 w 521"/>
              <a:gd name="T3" fmla="*/ 261 h 427"/>
              <a:gd name="T4" fmla="*/ 55 w 521"/>
              <a:gd name="T5" fmla="*/ 420 h 427"/>
              <a:gd name="T6" fmla="*/ 55 w 521"/>
              <a:gd name="T7" fmla="*/ 420 h 427"/>
              <a:gd name="T8" fmla="*/ 60 w 521"/>
              <a:gd name="T9" fmla="*/ 427 h 427"/>
              <a:gd name="T10" fmla="*/ 261 w 521"/>
              <a:gd name="T11" fmla="*/ 340 h 427"/>
              <a:gd name="T12" fmla="*/ 461 w 521"/>
              <a:gd name="T13" fmla="*/ 427 h 427"/>
              <a:gd name="T14" fmla="*/ 466 w 521"/>
              <a:gd name="T15" fmla="*/ 420 h 427"/>
              <a:gd name="T16" fmla="*/ 466 w 521"/>
              <a:gd name="T17" fmla="*/ 420 h 427"/>
              <a:gd name="T18" fmla="*/ 521 w 521"/>
              <a:gd name="T19" fmla="*/ 261 h 427"/>
              <a:gd name="T20" fmla="*/ 261 w 521"/>
              <a:gd name="T21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21" h="427">
                <a:moveTo>
                  <a:pt x="261" y="0"/>
                </a:moveTo>
                <a:cubicBezTo>
                  <a:pt x="117" y="0"/>
                  <a:pt x="0" y="117"/>
                  <a:pt x="0" y="261"/>
                </a:cubicBezTo>
                <a:cubicBezTo>
                  <a:pt x="0" y="321"/>
                  <a:pt x="21" y="376"/>
                  <a:pt x="55" y="420"/>
                </a:cubicBezTo>
                <a:cubicBezTo>
                  <a:pt x="55" y="420"/>
                  <a:pt x="55" y="420"/>
                  <a:pt x="55" y="420"/>
                </a:cubicBezTo>
                <a:cubicBezTo>
                  <a:pt x="56" y="422"/>
                  <a:pt x="58" y="424"/>
                  <a:pt x="60" y="427"/>
                </a:cubicBezTo>
                <a:cubicBezTo>
                  <a:pt x="110" y="373"/>
                  <a:pt x="181" y="340"/>
                  <a:pt x="261" y="340"/>
                </a:cubicBezTo>
                <a:cubicBezTo>
                  <a:pt x="340" y="340"/>
                  <a:pt x="411" y="373"/>
                  <a:pt x="461" y="427"/>
                </a:cubicBezTo>
                <a:cubicBezTo>
                  <a:pt x="463" y="424"/>
                  <a:pt x="465" y="422"/>
                  <a:pt x="466" y="420"/>
                </a:cubicBezTo>
                <a:cubicBezTo>
                  <a:pt x="466" y="420"/>
                  <a:pt x="466" y="420"/>
                  <a:pt x="466" y="420"/>
                </a:cubicBezTo>
                <a:cubicBezTo>
                  <a:pt x="500" y="376"/>
                  <a:pt x="521" y="321"/>
                  <a:pt x="521" y="261"/>
                </a:cubicBezTo>
                <a:cubicBezTo>
                  <a:pt x="521" y="117"/>
                  <a:pt x="404" y="0"/>
                  <a:pt x="2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  <a:latin typeface="linea-basic-10" charset="0"/>
                <a:ea typeface="linea-basic-10" charset="0"/>
                <a:cs typeface="linea-basic-10" charset="0"/>
              </a:rPr>
              <a:t>D</a:t>
            </a: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5621662" y="2794635"/>
            <a:ext cx="989013" cy="307975"/>
          </a:xfrm>
          <a:custGeom>
            <a:avLst/>
            <a:gdLst>
              <a:gd name="T0" fmla="*/ 132 w 263"/>
              <a:gd name="T1" fmla="*/ 0 h 82"/>
              <a:gd name="T2" fmla="*/ 263 w 263"/>
              <a:gd name="T3" fmla="*/ 43 h 82"/>
              <a:gd name="T4" fmla="*/ 132 w 263"/>
              <a:gd name="T5" fmla="*/ 82 h 82"/>
              <a:gd name="T6" fmla="*/ 0 w 263"/>
              <a:gd name="T7" fmla="*/ 43 h 82"/>
              <a:gd name="T8" fmla="*/ 132 w 263"/>
              <a:gd name="T9" fmla="*/ 0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3" h="82">
                <a:moveTo>
                  <a:pt x="132" y="0"/>
                </a:moveTo>
                <a:cubicBezTo>
                  <a:pt x="181" y="0"/>
                  <a:pt x="226" y="16"/>
                  <a:pt x="263" y="43"/>
                </a:cubicBezTo>
                <a:cubicBezTo>
                  <a:pt x="228" y="67"/>
                  <a:pt x="182" y="82"/>
                  <a:pt x="132" y="82"/>
                </a:cubicBezTo>
                <a:cubicBezTo>
                  <a:pt x="81" y="82"/>
                  <a:pt x="35" y="67"/>
                  <a:pt x="0" y="43"/>
                </a:cubicBezTo>
                <a:cubicBezTo>
                  <a:pt x="37" y="16"/>
                  <a:pt x="82" y="0"/>
                  <a:pt x="13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Source Sans Pro" charset="0"/>
              </a:rPr>
              <a:t>1</a:t>
            </a: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3803974" y="2769235"/>
            <a:ext cx="1600200" cy="1954213"/>
          </a:xfrm>
          <a:custGeom>
            <a:avLst/>
            <a:gdLst>
              <a:gd name="T0" fmla="*/ 0 w 426"/>
              <a:gd name="T1" fmla="*/ 260 h 520"/>
              <a:gd name="T2" fmla="*/ 260 w 426"/>
              <a:gd name="T3" fmla="*/ 520 h 520"/>
              <a:gd name="T4" fmla="*/ 420 w 426"/>
              <a:gd name="T5" fmla="*/ 466 h 520"/>
              <a:gd name="T6" fmla="*/ 420 w 426"/>
              <a:gd name="T7" fmla="*/ 466 h 520"/>
              <a:gd name="T8" fmla="*/ 426 w 426"/>
              <a:gd name="T9" fmla="*/ 461 h 520"/>
              <a:gd name="T10" fmla="*/ 340 w 426"/>
              <a:gd name="T11" fmla="*/ 260 h 520"/>
              <a:gd name="T12" fmla="*/ 426 w 426"/>
              <a:gd name="T13" fmla="*/ 59 h 520"/>
              <a:gd name="T14" fmla="*/ 420 w 426"/>
              <a:gd name="T15" fmla="*/ 54 h 520"/>
              <a:gd name="T16" fmla="*/ 420 w 426"/>
              <a:gd name="T17" fmla="*/ 54 h 520"/>
              <a:gd name="T18" fmla="*/ 260 w 426"/>
              <a:gd name="T19" fmla="*/ 0 h 520"/>
              <a:gd name="T20" fmla="*/ 0 w 426"/>
              <a:gd name="T21" fmla="*/ 260 h 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26" h="520">
                <a:moveTo>
                  <a:pt x="0" y="260"/>
                </a:moveTo>
                <a:cubicBezTo>
                  <a:pt x="0" y="404"/>
                  <a:pt x="117" y="520"/>
                  <a:pt x="260" y="520"/>
                </a:cubicBezTo>
                <a:cubicBezTo>
                  <a:pt x="320" y="520"/>
                  <a:pt x="376" y="500"/>
                  <a:pt x="420" y="466"/>
                </a:cubicBezTo>
                <a:cubicBezTo>
                  <a:pt x="420" y="466"/>
                  <a:pt x="420" y="466"/>
                  <a:pt x="420" y="466"/>
                </a:cubicBezTo>
                <a:cubicBezTo>
                  <a:pt x="422" y="464"/>
                  <a:pt x="424" y="462"/>
                  <a:pt x="426" y="461"/>
                </a:cubicBezTo>
                <a:cubicBezTo>
                  <a:pt x="373" y="410"/>
                  <a:pt x="340" y="339"/>
                  <a:pt x="340" y="260"/>
                </a:cubicBezTo>
                <a:cubicBezTo>
                  <a:pt x="340" y="181"/>
                  <a:pt x="373" y="109"/>
                  <a:pt x="426" y="59"/>
                </a:cubicBezTo>
                <a:cubicBezTo>
                  <a:pt x="424" y="57"/>
                  <a:pt x="422" y="56"/>
                  <a:pt x="420" y="54"/>
                </a:cubicBezTo>
                <a:cubicBezTo>
                  <a:pt x="420" y="54"/>
                  <a:pt x="420" y="54"/>
                  <a:pt x="420" y="54"/>
                </a:cubicBezTo>
                <a:cubicBezTo>
                  <a:pt x="376" y="20"/>
                  <a:pt x="320" y="0"/>
                  <a:pt x="260" y="0"/>
                </a:cubicBezTo>
                <a:cubicBezTo>
                  <a:pt x="117" y="0"/>
                  <a:pt x="0" y="116"/>
                  <a:pt x="0" y="26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400">
                <a:solidFill>
                  <a:srgbClr val="FFFFFF"/>
                </a:solidFill>
                <a:latin typeface="linea-basic-10" charset="0"/>
                <a:ea typeface="linea-basic-10" charset="0"/>
                <a:cs typeface="linea-basic-10" charset="0"/>
              </a:rPr>
              <a:t>L</a:t>
            </a:r>
            <a:endParaRPr lang="en-US" sz="4400" dirty="0">
              <a:solidFill>
                <a:srgbClr val="FFFFFF"/>
              </a:solidFill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5164462" y="3250247"/>
            <a:ext cx="307975" cy="987425"/>
          </a:xfrm>
          <a:custGeom>
            <a:avLst/>
            <a:gdLst>
              <a:gd name="T0" fmla="*/ 0 w 82"/>
              <a:gd name="T1" fmla="*/ 132 h 263"/>
              <a:gd name="T2" fmla="*/ 44 w 82"/>
              <a:gd name="T3" fmla="*/ 0 h 263"/>
              <a:gd name="T4" fmla="*/ 82 w 82"/>
              <a:gd name="T5" fmla="*/ 132 h 263"/>
              <a:gd name="T6" fmla="*/ 44 w 82"/>
              <a:gd name="T7" fmla="*/ 263 h 263"/>
              <a:gd name="T8" fmla="*/ 0 w 82"/>
              <a:gd name="T9" fmla="*/ 132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263">
                <a:moveTo>
                  <a:pt x="0" y="132"/>
                </a:moveTo>
                <a:cubicBezTo>
                  <a:pt x="0" y="82"/>
                  <a:pt x="17" y="37"/>
                  <a:pt x="44" y="0"/>
                </a:cubicBezTo>
                <a:cubicBezTo>
                  <a:pt x="68" y="36"/>
                  <a:pt x="82" y="82"/>
                  <a:pt x="82" y="132"/>
                </a:cubicBezTo>
                <a:cubicBezTo>
                  <a:pt x="82" y="182"/>
                  <a:pt x="68" y="228"/>
                  <a:pt x="44" y="263"/>
                </a:cubicBezTo>
                <a:cubicBezTo>
                  <a:pt x="17" y="227"/>
                  <a:pt x="0" y="181"/>
                  <a:pt x="0" y="13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Source Sans Pro" charset="0"/>
              </a:rPr>
              <a:t>4</a:t>
            </a: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5137474" y="4455160"/>
            <a:ext cx="1958975" cy="1601788"/>
          </a:xfrm>
          <a:custGeom>
            <a:avLst/>
            <a:gdLst>
              <a:gd name="T0" fmla="*/ 261 w 521"/>
              <a:gd name="T1" fmla="*/ 426 h 426"/>
              <a:gd name="T2" fmla="*/ 521 w 521"/>
              <a:gd name="T3" fmla="*/ 166 h 426"/>
              <a:gd name="T4" fmla="*/ 466 w 521"/>
              <a:gd name="T5" fmla="*/ 7 h 426"/>
              <a:gd name="T6" fmla="*/ 466 w 521"/>
              <a:gd name="T7" fmla="*/ 7 h 426"/>
              <a:gd name="T8" fmla="*/ 461 w 521"/>
              <a:gd name="T9" fmla="*/ 0 h 426"/>
              <a:gd name="T10" fmla="*/ 261 w 521"/>
              <a:gd name="T11" fmla="*/ 87 h 426"/>
              <a:gd name="T12" fmla="*/ 60 w 521"/>
              <a:gd name="T13" fmla="*/ 0 h 426"/>
              <a:gd name="T14" fmla="*/ 55 w 521"/>
              <a:gd name="T15" fmla="*/ 7 h 426"/>
              <a:gd name="T16" fmla="*/ 55 w 521"/>
              <a:gd name="T17" fmla="*/ 7 h 426"/>
              <a:gd name="T18" fmla="*/ 0 w 521"/>
              <a:gd name="T19" fmla="*/ 166 h 426"/>
              <a:gd name="T20" fmla="*/ 261 w 521"/>
              <a:gd name="T21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21" h="426">
                <a:moveTo>
                  <a:pt x="261" y="426"/>
                </a:moveTo>
                <a:cubicBezTo>
                  <a:pt x="404" y="426"/>
                  <a:pt x="521" y="310"/>
                  <a:pt x="521" y="166"/>
                </a:cubicBezTo>
                <a:cubicBezTo>
                  <a:pt x="521" y="106"/>
                  <a:pt x="500" y="51"/>
                  <a:pt x="466" y="7"/>
                </a:cubicBezTo>
                <a:cubicBezTo>
                  <a:pt x="466" y="7"/>
                  <a:pt x="466" y="7"/>
                  <a:pt x="466" y="7"/>
                </a:cubicBezTo>
                <a:cubicBezTo>
                  <a:pt x="465" y="5"/>
                  <a:pt x="463" y="2"/>
                  <a:pt x="461" y="0"/>
                </a:cubicBezTo>
                <a:cubicBezTo>
                  <a:pt x="411" y="53"/>
                  <a:pt x="340" y="87"/>
                  <a:pt x="261" y="87"/>
                </a:cubicBezTo>
                <a:cubicBezTo>
                  <a:pt x="181" y="87"/>
                  <a:pt x="110" y="53"/>
                  <a:pt x="60" y="0"/>
                </a:cubicBezTo>
                <a:cubicBezTo>
                  <a:pt x="58" y="2"/>
                  <a:pt x="56" y="5"/>
                  <a:pt x="55" y="7"/>
                </a:cubicBezTo>
                <a:cubicBezTo>
                  <a:pt x="55" y="7"/>
                  <a:pt x="55" y="7"/>
                  <a:pt x="55" y="7"/>
                </a:cubicBezTo>
                <a:cubicBezTo>
                  <a:pt x="21" y="51"/>
                  <a:pt x="0" y="106"/>
                  <a:pt x="0" y="166"/>
                </a:cubicBezTo>
                <a:cubicBezTo>
                  <a:pt x="0" y="310"/>
                  <a:pt x="117" y="426"/>
                  <a:pt x="261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  <a:latin typeface="linea-basic-10" charset="0"/>
                <a:ea typeface="linea-basic-10" charset="0"/>
                <a:cs typeface="linea-basic-10" charset="0"/>
              </a:rPr>
              <a:t>M</a:t>
            </a: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5621662" y="4388485"/>
            <a:ext cx="989013" cy="307975"/>
          </a:xfrm>
          <a:custGeom>
            <a:avLst/>
            <a:gdLst>
              <a:gd name="T0" fmla="*/ 132 w 263"/>
              <a:gd name="T1" fmla="*/ 82 h 82"/>
              <a:gd name="T2" fmla="*/ 0 w 263"/>
              <a:gd name="T3" fmla="*/ 38 h 82"/>
              <a:gd name="T4" fmla="*/ 132 w 263"/>
              <a:gd name="T5" fmla="*/ 0 h 82"/>
              <a:gd name="T6" fmla="*/ 263 w 263"/>
              <a:gd name="T7" fmla="*/ 38 h 82"/>
              <a:gd name="T8" fmla="*/ 132 w 263"/>
              <a:gd name="T9" fmla="*/ 82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3" h="82">
                <a:moveTo>
                  <a:pt x="132" y="82"/>
                </a:moveTo>
                <a:cubicBezTo>
                  <a:pt x="82" y="82"/>
                  <a:pt x="37" y="66"/>
                  <a:pt x="0" y="38"/>
                </a:cubicBezTo>
                <a:cubicBezTo>
                  <a:pt x="35" y="14"/>
                  <a:pt x="81" y="0"/>
                  <a:pt x="132" y="0"/>
                </a:cubicBezTo>
                <a:cubicBezTo>
                  <a:pt x="182" y="0"/>
                  <a:pt x="228" y="14"/>
                  <a:pt x="263" y="38"/>
                </a:cubicBezTo>
                <a:cubicBezTo>
                  <a:pt x="226" y="66"/>
                  <a:pt x="181" y="82"/>
                  <a:pt x="132" y="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Source Sans Pro" charset="0"/>
              </a:rPr>
              <a:t>3</a:t>
            </a: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6828162" y="2769235"/>
            <a:ext cx="1601788" cy="1954213"/>
          </a:xfrm>
          <a:custGeom>
            <a:avLst/>
            <a:gdLst>
              <a:gd name="T0" fmla="*/ 426 w 426"/>
              <a:gd name="T1" fmla="*/ 260 h 520"/>
              <a:gd name="T2" fmla="*/ 166 w 426"/>
              <a:gd name="T3" fmla="*/ 0 h 520"/>
              <a:gd name="T4" fmla="*/ 7 w 426"/>
              <a:gd name="T5" fmla="*/ 54 h 520"/>
              <a:gd name="T6" fmla="*/ 6 w 426"/>
              <a:gd name="T7" fmla="*/ 54 h 520"/>
              <a:gd name="T8" fmla="*/ 0 w 426"/>
              <a:gd name="T9" fmla="*/ 59 h 520"/>
              <a:gd name="T10" fmla="*/ 86 w 426"/>
              <a:gd name="T11" fmla="*/ 260 h 520"/>
              <a:gd name="T12" fmla="*/ 0 w 426"/>
              <a:gd name="T13" fmla="*/ 461 h 520"/>
              <a:gd name="T14" fmla="*/ 6 w 426"/>
              <a:gd name="T15" fmla="*/ 466 h 520"/>
              <a:gd name="T16" fmla="*/ 6 w 426"/>
              <a:gd name="T17" fmla="*/ 466 h 520"/>
              <a:gd name="T18" fmla="*/ 166 w 426"/>
              <a:gd name="T19" fmla="*/ 520 h 520"/>
              <a:gd name="T20" fmla="*/ 426 w 426"/>
              <a:gd name="T21" fmla="*/ 260 h 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26" h="520">
                <a:moveTo>
                  <a:pt x="426" y="260"/>
                </a:moveTo>
                <a:cubicBezTo>
                  <a:pt x="426" y="116"/>
                  <a:pt x="309" y="0"/>
                  <a:pt x="166" y="0"/>
                </a:cubicBezTo>
                <a:cubicBezTo>
                  <a:pt x="106" y="0"/>
                  <a:pt x="51" y="20"/>
                  <a:pt x="7" y="54"/>
                </a:cubicBezTo>
                <a:cubicBezTo>
                  <a:pt x="6" y="54"/>
                  <a:pt x="6" y="54"/>
                  <a:pt x="6" y="54"/>
                </a:cubicBezTo>
                <a:cubicBezTo>
                  <a:pt x="4" y="56"/>
                  <a:pt x="2" y="57"/>
                  <a:pt x="0" y="59"/>
                </a:cubicBezTo>
                <a:cubicBezTo>
                  <a:pt x="53" y="109"/>
                  <a:pt x="86" y="181"/>
                  <a:pt x="86" y="260"/>
                </a:cubicBezTo>
                <a:cubicBezTo>
                  <a:pt x="86" y="339"/>
                  <a:pt x="53" y="410"/>
                  <a:pt x="0" y="461"/>
                </a:cubicBezTo>
                <a:cubicBezTo>
                  <a:pt x="2" y="462"/>
                  <a:pt x="4" y="464"/>
                  <a:pt x="6" y="466"/>
                </a:cubicBezTo>
                <a:cubicBezTo>
                  <a:pt x="6" y="466"/>
                  <a:pt x="6" y="466"/>
                  <a:pt x="6" y="466"/>
                </a:cubicBezTo>
                <a:cubicBezTo>
                  <a:pt x="50" y="500"/>
                  <a:pt x="106" y="520"/>
                  <a:pt x="166" y="520"/>
                </a:cubicBezTo>
                <a:cubicBezTo>
                  <a:pt x="309" y="520"/>
                  <a:pt x="426" y="404"/>
                  <a:pt x="426" y="26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  <a:latin typeface="linea-basic-10" charset="0"/>
                <a:ea typeface="linea-basic-10" charset="0"/>
                <a:cs typeface="linea-basic-10" charset="0"/>
              </a:rPr>
              <a:t>B</a:t>
            </a: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6761487" y="3250247"/>
            <a:ext cx="307975" cy="987425"/>
          </a:xfrm>
          <a:custGeom>
            <a:avLst/>
            <a:gdLst>
              <a:gd name="T0" fmla="*/ 82 w 82"/>
              <a:gd name="T1" fmla="*/ 132 h 263"/>
              <a:gd name="T2" fmla="*/ 38 w 82"/>
              <a:gd name="T3" fmla="*/ 263 h 263"/>
              <a:gd name="T4" fmla="*/ 0 w 82"/>
              <a:gd name="T5" fmla="*/ 132 h 263"/>
              <a:gd name="T6" fmla="*/ 38 w 82"/>
              <a:gd name="T7" fmla="*/ 0 h 263"/>
              <a:gd name="T8" fmla="*/ 82 w 82"/>
              <a:gd name="T9" fmla="*/ 132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263">
                <a:moveTo>
                  <a:pt x="82" y="132"/>
                </a:moveTo>
                <a:cubicBezTo>
                  <a:pt x="82" y="181"/>
                  <a:pt x="65" y="227"/>
                  <a:pt x="38" y="263"/>
                </a:cubicBezTo>
                <a:cubicBezTo>
                  <a:pt x="14" y="228"/>
                  <a:pt x="0" y="182"/>
                  <a:pt x="0" y="132"/>
                </a:cubicBezTo>
                <a:cubicBezTo>
                  <a:pt x="0" y="82"/>
                  <a:pt x="14" y="36"/>
                  <a:pt x="38" y="0"/>
                </a:cubicBezTo>
                <a:cubicBezTo>
                  <a:pt x="65" y="37"/>
                  <a:pt x="82" y="82"/>
                  <a:pt x="82" y="13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Source Sans Pro" charset="0"/>
              </a:rPr>
              <a:t>2</a:t>
            </a: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7152012" y="1892535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alpha val="51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flipH="1">
            <a:off x="2899005" y="3512594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flipH="1">
            <a:off x="4254720" y="5071571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3">
                  <a:alpha val="57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8441062" y="3613743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alpha val="5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9475107" y="351259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179820" y="174480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1421606" y="336486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2785580" y="4923838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161290" y="315913"/>
            <a:ext cx="2320429" cy="523220"/>
            <a:chOff x="161290" y="315913"/>
            <a:chExt cx="2320429" cy="523220"/>
          </a:xfrm>
        </p:grpSpPr>
        <p:sp>
          <p:nvSpPr>
            <p:cNvPr id="24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126188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积极面</a:t>
              </a:r>
            </a:p>
          </p:txBody>
        </p:sp>
      </p:grpSp>
      <p:sp>
        <p:nvSpPr>
          <p:cNvPr id="28" name="TextBox 13"/>
          <p:cNvSpPr txBox="1"/>
          <p:nvPr/>
        </p:nvSpPr>
        <p:spPr>
          <a:xfrm>
            <a:off x="382894" y="369869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TextBox 13"/>
          <p:cNvSpPr txBox="1"/>
          <p:nvPr/>
        </p:nvSpPr>
        <p:spPr>
          <a:xfrm>
            <a:off x="1746868" y="5259017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Box 13"/>
          <p:cNvSpPr txBox="1"/>
          <p:nvPr/>
        </p:nvSpPr>
        <p:spPr>
          <a:xfrm>
            <a:off x="8184919" y="2072353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TextBox 13"/>
          <p:cNvSpPr txBox="1"/>
          <p:nvPr/>
        </p:nvSpPr>
        <p:spPr>
          <a:xfrm>
            <a:off x="9475107" y="3808060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335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出自【趣你的PPT】(微信:qunideppt)：最优质的PPT资源库"/>
          <p:cNvSpPr/>
          <p:nvPr/>
        </p:nvSpPr>
        <p:spPr>
          <a:xfrm>
            <a:off x="0" y="3154181"/>
            <a:ext cx="12192000" cy="106997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tx1">
                  <a:alpha val="5000"/>
                  <a:lumMod val="56000"/>
                  <a:lumOff val="44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4614124" y="3154181"/>
            <a:ext cx="979487" cy="1069975"/>
          </a:xfrm>
          <a:custGeom>
            <a:avLst/>
            <a:gdLst>
              <a:gd name="T0" fmla="*/ 617 w 617"/>
              <a:gd name="T1" fmla="*/ 337 h 674"/>
              <a:gd name="T2" fmla="*/ 282 w 617"/>
              <a:gd name="T3" fmla="*/ 0 h 674"/>
              <a:gd name="T4" fmla="*/ 0 w 617"/>
              <a:gd name="T5" fmla="*/ 0 h 674"/>
              <a:gd name="T6" fmla="*/ 334 w 617"/>
              <a:gd name="T7" fmla="*/ 337 h 674"/>
              <a:gd name="T8" fmla="*/ 0 w 617"/>
              <a:gd name="T9" fmla="*/ 674 h 674"/>
              <a:gd name="T10" fmla="*/ 282 w 617"/>
              <a:gd name="T11" fmla="*/ 674 h 674"/>
              <a:gd name="T12" fmla="*/ 617 w 617"/>
              <a:gd name="T13" fmla="*/ 337 h 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7" h="674">
                <a:moveTo>
                  <a:pt x="617" y="337"/>
                </a:moveTo>
                <a:lnTo>
                  <a:pt x="282" y="0"/>
                </a:lnTo>
                <a:lnTo>
                  <a:pt x="0" y="0"/>
                </a:lnTo>
                <a:lnTo>
                  <a:pt x="334" y="337"/>
                </a:lnTo>
                <a:lnTo>
                  <a:pt x="0" y="674"/>
                </a:lnTo>
                <a:lnTo>
                  <a:pt x="282" y="674"/>
                </a:lnTo>
                <a:lnTo>
                  <a:pt x="617" y="3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5950273" y="3154181"/>
            <a:ext cx="979487" cy="1069975"/>
          </a:xfrm>
          <a:custGeom>
            <a:avLst/>
            <a:gdLst>
              <a:gd name="T0" fmla="*/ 617 w 617"/>
              <a:gd name="T1" fmla="*/ 337 h 674"/>
              <a:gd name="T2" fmla="*/ 283 w 617"/>
              <a:gd name="T3" fmla="*/ 0 h 674"/>
              <a:gd name="T4" fmla="*/ 0 w 617"/>
              <a:gd name="T5" fmla="*/ 0 h 674"/>
              <a:gd name="T6" fmla="*/ 335 w 617"/>
              <a:gd name="T7" fmla="*/ 337 h 674"/>
              <a:gd name="T8" fmla="*/ 0 w 617"/>
              <a:gd name="T9" fmla="*/ 674 h 674"/>
              <a:gd name="T10" fmla="*/ 283 w 617"/>
              <a:gd name="T11" fmla="*/ 674 h 674"/>
              <a:gd name="T12" fmla="*/ 617 w 617"/>
              <a:gd name="T13" fmla="*/ 337 h 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7" h="674">
                <a:moveTo>
                  <a:pt x="617" y="337"/>
                </a:moveTo>
                <a:lnTo>
                  <a:pt x="283" y="0"/>
                </a:lnTo>
                <a:lnTo>
                  <a:pt x="0" y="0"/>
                </a:lnTo>
                <a:lnTo>
                  <a:pt x="335" y="337"/>
                </a:lnTo>
                <a:lnTo>
                  <a:pt x="0" y="674"/>
                </a:lnTo>
                <a:lnTo>
                  <a:pt x="283" y="674"/>
                </a:lnTo>
                <a:lnTo>
                  <a:pt x="617" y="33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7286422" y="3154181"/>
            <a:ext cx="981075" cy="1069975"/>
          </a:xfrm>
          <a:custGeom>
            <a:avLst/>
            <a:gdLst>
              <a:gd name="T0" fmla="*/ 618 w 618"/>
              <a:gd name="T1" fmla="*/ 337 h 674"/>
              <a:gd name="T2" fmla="*/ 283 w 618"/>
              <a:gd name="T3" fmla="*/ 0 h 674"/>
              <a:gd name="T4" fmla="*/ 0 w 618"/>
              <a:gd name="T5" fmla="*/ 0 h 674"/>
              <a:gd name="T6" fmla="*/ 335 w 618"/>
              <a:gd name="T7" fmla="*/ 337 h 674"/>
              <a:gd name="T8" fmla="*/ 0 w 618"/>
              <a:gd name="T9" fmla="*/ 674 h 674"/>
              <a:gd name="T10" fmla="*/ 283 w 618"/>
              <a:gd name="T11" fmla="*/ 674 h 674"/>
              <a:gd name="T12" fmla="*/ 618 w 618"/>
              <a:gd name="T13" fmla="*/ 337 h 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8" h="674">
                <a:moveTo>
                  <a:pt x="618" y="337"/>
                </a:moveTo>
                <a:lnTo>
                  <a:pt x="283" y="0"/>
                </a:lnTo>
                <a:lnTo>
                  <a:pt x="0" y="0"/>
                </a:lnTo>
                <a:lnTo>
                  <a:pt x="335" y="337"/>
                </a:lnTo>
                <a:lnTo>
                  <a:pt x="0" y="674"/>
                </a:lnTo>
                <a:lnTo>
                  <a:pt x="283" y="674"/>
                </a:lnTo>
                <a:lnTo>
                  <a:pt x="618" y="33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8624159" y="3154181"/>
            <a:ext cx="971550" cy="1069975"/>
          </a:xfrm>
          <a:custGeom>
            <a:avLst/>
            <a:gdLst>
              <a:gd name="T0" fmla="*/ 612 w 612"/>
              <a:gd name="T1" fmla="*/ 337 h 674"/>
              <a:gd name="T2" fmla="*/ 283 w 612"/>
              <a:gd name="T3" fmla="*/ 0 h 674"/>
              <a:gd name="T4" fmla="*/ 0 w 612"/>
              <a:gd name="T5" fmla="*/ 0 h 674"/>
              <a:gd name="T6" fmla="*/ 329 w 612"/>
              <a:gd name="T7" fmla="*/ 337 h 674"/>
              <a:gd name="T8" fmla="*/ 0 w 612"/>
              <a:gd name="T9" fmla="*/ 674 h 674"/>
              <a:gd name="T10" fmla="*/ 283 w 612"/>
              <a:gd name="T11" fmla="*/ 674 h 674"/>
              <a:gd name="T12" fmla="*/ 612 w 612"/>
              <a:gd name="T13" fmla="*/ 337 h 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2" h="674">
                <a:moveTo>
                  <a:pt x="612" y="337"/>
                </a:moveTo>
                <a:lnTo>
                  <a:pt x="283" y="0"/>
                </a:lnTo>
                <a:lnTo>
                  <a:pt x="0" y="0"/>
                </a:lnTo>
                <a:lnTo>
                  <a:pt x="329" y="337"/>
                </a:lnTo>
                <a:lnTo>
                  <a:pt x="0" y="674"/>
                </a:lnTo>
                <a:lnTo>
                  <a:pt x="283" y="674"/>
                </a:lnTo>
                <a:lnTo>
                  <a:pt x="612" y="33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25605" y="2223906"/>
            <a:ext cx="568325" cy="571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969868" y="2877956"/>
            <a:ext cx="2811462" cy="2378075"/>
          </a:xfrm>
          <a:custGeom>
            <a:avLst/>
            <a:gdLst>
              <a:gd name="T0" fmla="*/ 303 w 307"/>
              <a:gd name="T1" fmla="*/ 233 h 258"/>
              <a:gd name="T2" fmla="*/ 262 w 307"/>
              <a:gd name="T3" fmla="*/ 161 h 258"/>
              <a:gd name="T4" fmla="*/ 242 w 307"/>
              <a:gd name="T5" fmla="*/ 144 h 258"/>
              <a:gd name="T6" fmla="*/ 187 w 307"/>
              <a:gd name="T7" fmla="*/ 125 h 258"/>
              <a:gd name="T8" fmla="*/ 196 w 307"/>
              <a:gd name="T9" fmla="*/ 39 h 258"/>
              <a:gd name="T10" fmla="*/ 213 w 307"/>
              <a:gd name="T11" fmla="*/ 56 h 258"/>
              <a:gd name="T12" fmla="*/ 237 w 307"/>
              <a:gd name="T13" fmla="*/ 66 h 258"/>
              <a:gd name="T14" fmla="*/ 253 w 307"/>
              <a:gd name="T15" fmla="*/ 61 h 258"/>
              <a:gd name="T16" fmla="*/ 288 w 307"/>
              <a:gd name="T17" fmla="*/ 43 h 258"/>
              <a:gd name="T18" fmla="*/ 293 w 307"/>
              <a:gd name="T19" fmla="*/ 26 h 258"/>
              <a:gd name="T20" fmla="*/ 293 w 307"/>
              <a:gd name="T21" fmla="*/ 26 h 258"/>
              <a:gd name="T22" fmla="*/ 275 w 307"/>
              <a:gd name="T23" fmla="*/ 20 h 258"/>
              <a:gd name="T24" fmla="*/ 241 w 307"/>
              <a:gd name="T25" fmla="*/ 39 h 258"/>
              <a:gd name="T26" fmla="*/ 231 w 307"/>
              <a:gd name="T27" fmla="*/ 37 h 258"/>
              <a:gd name="T28" fmla="*/ 211 w 307"/>
              <a:gd name="T29" fmla="*/ 18 h 258"/>
              <a:gd name="T30" fmla="*/ 180 w 307"/>
              <a:gd name="T31" fmla="*/ 4 h 258"/>
              <a:gd name="T32" fmla="*/ 149 w 307"/>
              <a:gd name="T33" fmla="*/ 1 h 258"/>
              <a:gd name="T34" fmla="*/ 122 w 307"/>
              <a:gd name="T35" fmla="*/ 4 h 258"/>
              <a:gd name="T36" fmla="*/ 81 w 307"/>
              <a:gd name="T37" fmla="*/ 21 h 258"/>
              <a:gd name="T38" fmla="*/ 59 w 307"/>
              <a:gd name="T39" fmla="*/ 49 h 258"/>
              <a:gd name="T40" fmla="*/ 52 w 307"/>
              <a:gd name="T41" fmla="*/ 102 h 258"/>
              <a:gd name="T42" fmla="*/ 63 w 307"/>
              <a:gd name="T43" fmla="*/ 117 h 258"/>
              <a:gd name="T44" fmla="*/ 64 w 307"/>
              <a:gd name="T45" fmla="*/ 117 h 258"/>
              <a:gd name="T46" fmla="*/ 78 w 307"/>
              <a:gd name="T47" fmla="*/ 106 h 258"/>
              <a:gd name="T48" fmla="*/ 84 w 307"/>
              <a:gd name="T49" fmla="*/ 52 h 258"/>
              <a:gd name="T50" fmla="*/ 90 w 307"/>
              <a:gd name="T51" fmla="*/ 45 h 258"/>
              <a:gd name="T52" fmla="*/ 132 w 307"/>
              <a:gd name="T53" fmla="*/ 28 h 258"/>
              <a:gd name="T54" fmla="*/ 122 w 307"/>
              <a:gd name="T55" fmla="*/ 128 h 258"/>
              <a:gd name="T56" fmla="*/ 87 w 307"/>
              <a:gd name="T57" fmla="*/ 197 h 258"/>
              <a:gd name="T58" fmla="*/ 83 w 307"/>
              <a:gd name="T59" fmla="*/ 200 h 258"/>
              <a:gd name="T60" fmla="*/ 78 w 307"/>
              <a:gd name="T61" fmla="*/ 199 h 258"/>
              <a:gd name="T62" fmla="*/ 26 w 307"/>
              <a:gd name="T63" fmla="*/ 162 h 258"/>
              <a:gd name="T64" fmla="*/ 5 w 307"/>
              <a:gd name="T65" fmla="*/ 166 h 258"/>
              <a:gd name="T66" fmla="*/ 5 w 307"/>
              <a:gd name="T67" fmla="*/ 166 h 258"/>
              <a:gd name="T68" fmla="*/ 8 w 307"/>
              <a:gd name="T69" fmla="*/ 187 h 258"/>
              <a:gd name="T70" fmla="*/ 60 w 307"/>
              <a:gd name="T71" fmla="*/ 224 h 258"/>
              <a:gd name="T72" fmla="*/ 81 w 307"/>
              <a:gd name="T73" fmla="*/ 231 h 258"/>
              <a:gd name="T74" fmla="*/ 95 w 307"/>
              <a:gd name="T75" fmla="*/ 228 h 258"/>
              <a:gd name="T76" fmla="*/ 115 w 307"/>
              <a:gd name="T77" fmla="*/ 209 h 258"/>
              <a:gd name="T78" fmla="*/ 146 w 307"/>
              <a:gd name="T79" fmla="*/ 147 h 258"/>
              <a:gd name="T80" fmla="*/ 151 w 307"/>
              <a:gd name="T81" fmla="*/ 145 h 258"/>
              <a:gd name="T82" fmla="*/ 232 w 307"/>
              <a:gd name="T83" fmla="*/ 173 h 258"/>
              <a:gd name="T84" fmla="*/ 236 w 307"/>
              <a:gd name="T85" fmla="*/ 176 h 258"/>
              <a:gd name="T86" fmla="*/ 277 w 307"/>
              <a:gd name="T87" fmla="*/ 248 h 258"/>
              <a:gd name="T88" fmla="*/ 297 w 307"/>
              <a:gd name="T89" fmla="*/ 254 h 258"/>
              <a:gd name="T90" fmla="*/ 297 w 307"/>
              <a:gd name="T91" fmla="*/ 253 h 258"/>
              <a:gd name="T92" fmla="*/ 303 w 307"/>
              <a:gd name="T93" fmla="*/ 233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07" h="258">
                <a:moveTo>
                  <a:pt x="303" y="233"/>
                </a:moveTo>
                <a:cubicBezTo>
                  <a:pt x="262" y="161"/>
                  <a:pt x="262" y="161"/>
                  <a:pt x="262" y="161"/>
                </a:cubicBezTo>
                <a:cubicBezTo>
                  <a:pt x="258" y="153"/>
                  <a:pt x="251" y="147"/>
                  <a:pt x="242" y="144"/>
                </a:cubicBezTo>
                <a:cubicBezTo>
                  <a:pt x="187" y="125"/>
                  <a:pt x="187" y="125"/>
                  <a:pt x="187" y="125"/>
                </a:cubicBezTo>
                <a:cubicBezTo>
                  <a:pt x="196" y="39"/>
                  <a:pt x="196" y="39"/>
                  <a:pt x="196" y="39"/>
                </a:cubicBezTo>
                <a:cubicBezTo>
                  <a:pt x="213" y="56"/>
                  <a:pt x="213" y="56"/>
                  <a:pt x="213" y="56"/>
                </a:cubicBezTo>
                <a:cubicBezTo>
                  <a:pt x="220" y="62"/>
                  <a:pt x="228" y="66"/>
                  <a:pt x="237" y="66"/>
                </a:cubicBezTo>
                <a:cubicBezTo>
                  <a:pt x="243" y="66"/>
                  <a:pt x="248" y="64"/>
                  <a:pt x="253" y="61"/>
                </a:cubicBezTo>
                <a:cubicBezTo>
                  <a:pt x="288" y="43"/>
                  <a:pt x="288" y="43"/>
                  <a:pt x="288" y="43"/>
                </a:cubicBezTo>
                <a:cubicBezTo>
                  <a:pt x="294" y="40"/>
                  <a:pt x="296" y="32"/>
                  <a:pt x="293" y="26"/>
                </a:cubicBezTo>
                <a:cubicBezTo>
                  <a:pt x="293" y="26"/>
                  <a:pt x="293" y="26"/>
                  <a:pt x="293" y="26"/>
                </a:cubicBezTo>
                <a:cubicBezTo>
                  <a:pt x="289" y="19"/>
                  <a:pt x="282" y="17"/>
                  <a:pt x="275" y="20"/>
                </a:cubicBezTo>
                <a:cubicBezTo>
                  <a:pt x="241" y="39"/>
                  <a:pt x="241" y="39"/>
                  <a:pt x="241" y="39"/>
                </a:cubicBezTo>
                <a:cubicBezTo>
                  <a:pt x="238" y="40"/>
                  <a:pt x="234" y="40"/>
                  <a:pt x="231" y="37"/>
                </a:cubicBezTo>
                <a:cubicBezTo>
                  <a:pt x="211" y="18"/>
                  <a:pt x="211" y="18"/>
                  <a:pt x="211" y="18"/>
                </a:cubicBezTo>
                <a:cubicBezTo>
                  <a:pt x="203" y="10"/>
                  <a:pt x="192" y="5"/>
                  <a:pt x="180" y="4"/>
                </a:cubicBezTo>
                <a:cubicBezTo>
                  <a:pt x="149" y="1"/>
                  <a:pt x="149" y="1"/>
                  <a:pt x="149" y="1"/>
                </a:cubicBezTo>
                <a:cubicBezTo>
                  <a:pt x="140" y="0"/>
                  <a:pt x="131" y="1"/>
                  <a:pt x="122" y="4"/>
                </a:cubicBezTo>
                <a:cubicBezTo>
                  <a:pt x="81" y="21"/>
                  <a:pt x="81" y="21"/>
                  <a:pt x="81" y="21"/>
                </a:cubicBezTo>
                <a:cubicBezTo>
                  <a:pt x="69" y="25"/>
                  <a:pt x="60" y="36"/>
                  <a:pt x="59" y="49"/>
                </a:cubicBezTo>
                <a:cubicBezTo>
                  <a:pt x="52" y="102"/>
                  <a:pt x="52" y="102"/>
                  <a:pt x="52" y="102"/>
                </a:cubicBezTo>
                <a:cubicBezTo>
                  <a:pt x="51" y="109"/>
                  <a:pt x="56" y="116"/>
                  <a:pt x="63" y="117"/>
                </a:cubicBezTo>
                <a:cubicBezTo>
                  <a:pt x="64" y="117"/>
                  <a:pt x="64" y="117"/>
                  <a:pt x="64" y="117"/>
                </a:cubicBezTo>
                <a:cubicBezTo>
                  <a:pt x="71" y="118"/>
                  <a:pt x="77" y="113"/>
                  <a:pt x="78" y="106"/>
                </a:cubicBezTo>
                <a:cubicBezTo>
                  <a:pt x="84" y="52"/>
                  <a:pt x="84" y="52"/>
                  <a:pt x="84" y="52"/>
                </a:cubicBezTo>
                <a:cubicBezTo>
                  <a:pt x="85" y="49"/>
                  <a:pt x="87" y="46"/>
                  <a:pt x="90" y="45"/>
                </a:cubicBezTo>
                <a:cubicBezTo>
                  <a:pt x="132" y="28"/>
                  <a:pt x="132" y="28"/>
                  <a:pt x="132" y="28"/>
                </a:cubicBezTo>
                <a:cubicBezTo>
                  <a:pt x="122" y="128"/>
                  <a:pt x="122" y="128"/>
                  <a:pt x="122" y="128"/>
                </a:cubicBezTo>
                <a:cubicBezTo>
                  <a:pt x="87" y="197"/>
                  <a:pt x="87" y="197"/>
                  <a:pt x="87" y="197"/>
                </a:cubicBezTo>
                <a:cubicBezTo>
                  <a:pt x="86" y="199"/>
                  <a:pt x="84" y="200"/>
                  <a:pt x="83" y="200"/>
                </a:cubicBezTo>
                <a:cubicBezTo>
                  <a:pt x="82" y="201"/>
                  <a:pt x="80" y="201"/>
                  <a:pt x="78" y="199"/>
                </a:cubicBezTo>
                <a:cubicBezTo>
                  <a:pt x="26" y="162"/>
                  <a:pt x="26" y="162"/>
                  <a:pt x="26" y="162"/>
                </a:cubicBezTo>
                <a:cubicBezTo>
                  <a:pt x="19" y="157"/>
                  <a:pt x="10" y="159"/>
                  <a:pt x="5" y="166"/>
                </a:cubicBezTo>
                <a:cubicBezTo>
                  <a:pt x="5" y="166"/>
                  <a:pt x="5" y="166"/>
                  <a:pt x="5" y="166"/>
                </a:cubicBezTo>
                <a:cubicBezTo>
                  <a:pt x="0" y="173"/>
                  <a:pt x="1" y="182"/>
                  <a:pt x="8" y="187"/>
                </a:cubicBezTo>
                <a:cubicBezTo>
                  <a:pt x="60" y="224"/>
                  <a:pt x="60" y="224"/>
                  <a:pt x="60" y="224"/>
                </a:cubicBezTo>
                <a:cubicBezTo>
                  <a:pt x="66" y="228"/>
                  <a:pt x="74" y="231"/>
                  <a:pt x="81" y="231"/>
                </a:cubicBezTo>
                <a:cubicBezTo>
                  <a:pt x="86" y="231"/>
                  <a:pt x="90" y="230"/>
                  <a:pt x="95" y="228"/>
                </a:cubicBezTo>
                <a:cubicBezTo>
                  <a:pt x="104" y="225"/>
                  <a:pt x="111" y="218"/>
                  <a:pt x="115" y="209"/>
                </a:cubicBezTo>
                <a:cubicBezTo>
                  <a:pt x="146" y="147"/>
                  <a:pt x="146" y="147"/>
                  <a:pt x="146" y="147"/>
                </a:cubicBezTo>
                <a:cubicBezTo>
                  <a:pt x="147" y="145"/>
                  <a:pt x="149" y="144"/>
                  <a:pt x="151" y="145"/>
                </a:cubicBezTo>
                <a:cubicBezTo>
                  <a:pt x="232" y="173"/>
                  <a:pt x="232" y="173"/>
                  <a:pt x="232" y="173"/>
                </a:cubicBezTo>
                <a:cubicBezTo>
                  <a:pt x="234" y="173"/>
                  <a:pt x="235" y="174"/>
                  <a:pt x="236" y="176"/>
                </a:cubicBezTo>
                <a:cubicBezTo>
                  <a:pt x="277" y="248"/>
                  <a:pt x="277" y="248"/>
                  <a:pt x="277" y="248"/>
                </a:cubicBezTo>
                <a:cubicBezTo>
                  <a:pt x="281" y="255"/>
                  <a:pt x="290" y="258"/>
                  <a:pt x="297" y="254"/>
                </a:cubicBezTo>
                <a:cubicBezTo>
                  <a:pt x="297" y="253"/>
                  <a:pt x="297" y="253"/>
                  <a:pt x="297" y="253"/>
                </a:cubicBezTo>
                <a:cubicBezTo>
                  <a:pt x="305" y="249"/>
                  <a:pt x="307" y="240"/>
                  <a:pt x="303" y="2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flipV="1">
            <a:off x="6120750" y="2223601"/>
            <a:ext cx="363689" cy="927789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2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4880424" y="4226943"/>
            <a:ext cx="486056" cy="1304428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1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 flipV="1">
            <a:off x="8871894" y="2223601"/>
            <a:ext cx="363689" cy="927789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4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7564668" y="4226943"/>
            <a:ext cx="486056" cy="1304428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3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3910714" y="3388765"/>
            <a:ext cx="703409" cy="600805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600" dirty="0">
                <a:solidFill>
                  <a:schemeClr val="accent1"/>
                </a:solidFill>
                <a:latin typeface="linea-basic-10" panose="02000509000000000000" pitchFamily="49" charset="0"/>
              </a:rPr>
              <a:t>f</a:t>
            </a:r>
            <a:endParaRPr lang="en-US" sz="2000" dirty="0">
              <a:solidFill>
                <a:schemeClr val="accent1"/>
              </a:solidFill>
              <a:latin typeface="linea-basic-10" panose="02000509000000000000" pitchFamily="49" charset="0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5560564" y="3388765"/>
            <a:ext cx="703409" cy="600805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3600" dirty="0">
                <a:solidFill>
                  <a:schemeClr val="accent2"/>
                </a:solidFill>
                <a:latin typeface="linea-basic-10" panose="02000509000000000000" pitchFamily="49" charset="0"/>
              </a:rPr>
              <a:t>b</a:t>
            </a:r>
            <a:endParaRPr lang="en-US" sz="2000" dirty="0">
              <a:solidFill>
                <a:schemeClr val="accent2"/>
              </a:solidFill>
              <a:latin typeface="linea-basic-10" panose="02000509000000000000" pitchFamily="49" charset="0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6888338" y="3388765"/>
            <a:ext cx="703409" cy="600805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3600" dirty="0">
                <a:solidFill>
                  <a:schemeClr val="accent3"/>
                </a:solidFill>
                <a:latin typeface="linea-basic-10" panose="02000509000000000000" pitchFamily="49" charset="0"/>
              </a:rPr>
              <a:t>n</a:t>
            </a:r>
            <a:endParaRPr lang="en-US" sz="2000" dirty="0">
              <a:solidFill>
                <a:schemeClr val="accent3"/>
              </a:solidFill>
              <a:latin typeface="linea-basic-10" panose="02000509000000000000" pitchFamily="49" charset="0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8267497" y="3388765"/>
            <a:ext cx="703409" cy="600805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3600" dirty="0">
                <a:solidFill>
                  <a:schemeClr val="accent4"/>
                </a:solidFill>
                <a:latin typeface="linea-basic-10" panose="02000509000000000000" pitchFamily="49" charset="0"/>
              </a:rPr>
              <a:t>c</a:t>
            </a:r>
            <a:endParaRPr lang="en-US" sz="2000" dirty="0">
              <a:solidFill>
                <a:schemeClr val="accent4"/>
              </a:solidFill>
              <a:latin typeface="linea-basic-10" panose="02000509000000000000" pitchFamily="49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6719739" y="1858110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235979" y="515364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5495828" y="515364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9434667" y="1858110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161290" y="315913"/>
            <a:ext cx="2320429" cy="523220"/>
            <a:chOff x="161290" y="315913"/>
            <a:chExt cx="2320429" cy="523220"/>
          </a:xfrm>
        </p:grpSpPr>
        <p:sp>
          <p:nvSpPr>
            <p:cNvPr id="27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36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126188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积极面</a:t>
              </a:r>
            </a:p>
          </p:txBody>
        </p:sp>
      </p:grpSp>
      <p:sp>
        <p:nvSpPr>
          <p:cNvPr id="49" name="TextBox 13"/>
          <p:cNvSpPr txBox="1"/>
          <p:nvPr/>
        </p:nvSpPr>
        <p:spPr>
          <a:xfrm>
            <a:off x="6665809" y="2213159"/>
            <a:ext cx="2010710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TextBox 13"/>
          <p:cNvSpPr txBox="1"/>
          <p:nvPr/>
        </p:nvSpPr>
        <p:spPr>
          <a:xfrm>
            <a:off x="5467121" y="5484368"/>
            <a:ext cx="2010710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TextBox 13"/>
          <p:cNvSpPr txBox="1"/>
          <p:nvPr/>
        </p:nvSpPr>
        <p:spPr>
          <a:xfrm>
            <a:off x="9411762" y="2213159"/>
            <a:ext cx="2066135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TextBox 13"/>
          <p:cNvSpPr txBox="1"/>
          <p:nvPr/>
        </p:nvSpPr>
        <p:spPr>
          <a:xfrm>
            <a:off x="8213074" y="5484368"/>
            <a:ext cx="2066135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82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出自【趣你的PPT】(微信:qunideppt)：最优质的PPT资源库"/>
          <p:cNvGrpSpPr/>
          <p:nvPr/>
        </p:nvGrpSpPr>
        <p:grpSpPr>
          <a:xfrm>
            <a:off x="161290" y="315913"/>
            <a:ext cx="2679502" cy="523220"/>
            <a:chOff x="161290" y="315913"/>
            <a:chExt cx="2679502" cy="523220"/>
          </a:xfrm>
        </p:grpSpPr>
        <p:sp>
          <p:nvSpPr>
            <p:cNvPr id="44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4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162095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待改进面</a:t>
              </a:r>
            </a:p>
          </p:txBody>
        </p:sp>
      </p:grpSp>
      <p:sp>
        <p:nvSpPr>
          <p:cNvPr id="13" name="出自【趣你的PPT】(微信:qunideppt)：最优质的PPT资源库"/>
          <p:cNvSpPr/>
          <p:nvPr/>
        </p:nvSpPr>
        <p:spPr>
          <a:xfrm>
            <a:off x="10151541" y="2243861"/>
            <a:ext cx="884420" cy="884420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1"/>
                </a:solidFill>
                <a:latin typeface="linea-basic-10" panose="02000509000000000000" pitchFamily="49" charset="0"/>
              </a:rPr>
              <a:t>B</a:t>
            </a:r>
          </a:p>
        </p:txBody>
      </p:sp>
      <p:cxnSp>
        <p:nvCxnSpPr>
          <p:cNvPr id="14" name="出自【趣你的PPT】(微信:qunideppt)：最优质的PPT资源库"/>
          <p:cNvCxnSpPr>
            <a:stCxn id="13" idx="2"/>
          </p:cNvCxnSpPr>
          <p:nvPr/>
        </p:nvCxnSpPr>
        <p:spPr>
          <a:xfrm flipH="1">
            <a:off x="7421880" y="2686071"/>
            <a:ext cx="272966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/>
          <p:nvPr/>
        </p:nvSpPr>
        <p:spPr>
          <a:xfrm>
            <a:off x="10151541" y="3987666"/>
            <a:ext cx="884420" cy="884420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/>
                </a:solidFill>
                <a:latin typeface="linea-basic-10" panose="02000509000000000000" pitchFamily="49" charset="0"/>
              </a:rPr>
              <a:t>M</a:t>
            </a:r>
          </a:p>
        </p:txBody>
      </p:sp>
      <p:cxnSp>
        <p:nvCxnSpPr>
          <p:cNvPr id="19" name="出自【趣你的PPT】(微信:qunideppt)：最优质的PPT资源库"/>
          <p:cNvCxnSpPr>
            <a:stCxn id="18" idx="2"/>
          </p:cNvCxnSpPr>
          <p:nvPr/>
        </p:nvCxnSpPr>
        <p:spPr>
          <a:xfrm flipH="1">
            <a:off x="7421880" y="4429876"/>
            <a:ext cx="2729661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出自【趣你的PPT】(微信:qunideppt)：最优质的PPT资源库"/>
          <p:cNvSpPr/>
          <p:nvPr/>
        </p:nvSpPr>
        <p:spPr>
          <a:xfrm>
            <a:off x="1156039" y="3118395"/>
            <a:ext cx="884420" cy="88442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2"/>
                </a:solidFill>
                <a:latin typeface="linea-basic-10" panose="02000509000000000000" pitchFamily="49" charset="0"/>
              </a:rPr>
              <a:t>D</a:t>
            </a:r>
          </a:p>
        </p:txBody>
      </p:sp>
      <p:cxnSp>
        <p:nvCxnSpPr>
          <p:cNvPr id="22" name="出自【趣你的PPT】(微信:qunideppt)：最优质的PPT资源库"/>
          <p:cNvCxnSpPr/>
          <p:nvPr/>
        </p:nvCxnSpPr>
        <p:spPr>
          <a:xfrm flipH="1">
            <a:off x="2040459" y="3560605"/>
            <a:ext cx="272966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出自【趣你的PPT】(微信:qunideppt)：最优质的PPT资源库"/>
          <p:cNvSpPr/>
          <p:nvPr/>
        </p:nvSpPr>
        <p:spPr>
          <a:xfrm>
            <a:off x="1156039" y="4780703"/>
            <a:ext cx="884420" cy="884420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4"/>
                </a:solidFill>
                <a:latin typeface="linea-basic-10" panose="02000509000000000000" pitchFamily="49" charset="0"/>
              </a:rPr>
              <a:t>Q</a:t>
            </a:r>
          </a:p>
        </p:txBody>
      </p:sp>
      <p:cxnSp>
        <p:nvCxnSpPr>
          <p:cNvPr id="25" name="出自【趣你的PPT】(微信:qunideppt)：最优质的PPT资源库"/>
          <p:cNvCxnSpPr/>
          <p:nvPr/>
        </p:nvCxnSpPr>
        <p:spPr>
          <a:xfrm flipH="1">
            <a:off x="2040459" y="5222913"/>
            <a:ext cx="2729661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4130040" y="4021095"/>
            <a:ext cx="3901440" cy="2970154"/>
            <a:chOff x="4145280" y="3887849"/>
            <a:chExt cx="3901440" cy="2970154"/>
          </a:xfrm>
        </p:grpSpPr>
        <p:sp>
          <p:nvSpPr>
            <p:cNvPr id="12" name="出自【趣你的PPT】(微信:qunideppt)：最优质的PPT资源库"/>
            <p:cNvSpPr/>
            <p:nvPr/>
          </p:nvSpPr>
          <p:spPr>
            <a:xfrm>
              <a:off x="4145280" y="4647457"/>
              <a:ext cx="3901440" cy="2210546"/>
            </a:xfrm>
            <a:prstGeom prst="flowChartDecision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charset="0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4953000" y="3887849"/>
              <a:ext cx="2286000" cy="2286000"/>
            </a:xfrm>
            <a:prstGeom prst="roundRect">
              <a:avLst>
                <a:gd name="adj" fmla="val 6831"/>
              </a:avLst>
            </a:prstGeom>
            <a:solidFill>
              <a:schemeClr val="accent4"/>
            </a:solidFill>
            <a:ln>
              <a:noFill/>
            </a:ln>
            <a:scene3d>
              <a:camera prst="isometricTopUp"/>
              <a:lightRig rig="threePt" dir="t"/>
            </a:scene3d>
            <a:sp3d extrusionH="127000" prstMaterial="matte">
              <a:extrusionClr>
                <a:schemeClr val="accent4"/>
              </a:extrusionClr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r>
                <a:rPr lang="en-US" sz="4400" dirty="0">
                  <a:latin typeface="Source Sans Pro" charset="0"/>
                </a:rPr>
                <a:t>04</a:t>
              </a:r>
            </a:p>
          </p:txBody>
        </p:sp>
      </p:grp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4806696" y="3195087"/>
            <a:ext cx="2548128" cy="2444899"/>
            <a:chOff x="4821936" y="3061841"/>
            <a:chExt cx="2548128" cy="2444899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4821936" y="4062978"/>
              <a:ext cx="2548128" cy="1443762"/>
            </a:xfrm>
            <a:prstGeom prst="flowChartDecision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charset="0"/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>
              <a:off x="4953000" y="3061841"/>
              <a:ext cx="2286000" cy="2286000"/>
            </a:xfrm>
            <a:prstGeom prst="roundRect">
              <a:avLst>
                <a:gd name="adj" fmla="val 6831"/>
              </a:avLst>
            </a:prstGeom>
            <a:solidFill>
              <a:schemeClr val="accent3"/>
            </a:solidFill>
            <a:ln>
              <a:noFill/>
            </a:ln>
            <a:scene3d>
              <a:camera prst="isometricTopUp"/>
              <a:lightRig rig="threePt" dir="t"/>
            </a:scene3d>
            <a:sp3d extrusionH="127000" prstMaterial="matte">
              <a:extrusionClr>
                <a:schemeClr val="accent3"/>
              </a:extrusionClr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r>
                <a:rPr lang="en-US" sz="4400" dirty="0">
                  <a:latin typeface="Source Sans Pro" charset="0"/>
                </a:rPr>
                <a:t>03</a:t>
              </a:r>
            </a:p>
          </p:txBody>
        </p: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4806696" y="2369079"/>
            <a:ext cx="2548128" cy="2453205"/>
            <a:chOff x="4821936" y="2235833"/>
            <a:chExt cx="2548128" cy="2453205"/>
          </a:xfrm>
        </p:grpSpPr>
        <p:sp>
          <p:nvSpPr>
            <p:cNvPr id="10" name="出自【趣你的PPT】(微信:qunideppt)：最优质的PPT资源库"/>
            <p:cNvSpPr/>
            <p:nvPr/>
          </p:nvSpPr>
          <p:spPr>
            <a:xfrm>
              <a:off x="4821936" y="3245276"/>
              <a:ext cx="2548128" cy="1443762"/>
            </a:xfrm>
            <a:prstGeom prst="flowChartDecision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charset="0"/>
              </a:endParaRPr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>
              <a:off x="4953000" y="2235833"/>
              <a:ext cx="2286000" cy="2286000"/>
            </a:xfrm>
            <a:prstGeom prst="roundRect">
              <a:avLst>
                <a:gd name="adj" fmla="val 6831"/>
              </a:avLst>
            </a:prstGeom>
            <a:solidFill>
              <a:schemeClr val="accent2"/>
            </a:solidFill>
            <a:ln>
              <a:noFill/>
            </a:ln>
            <a:scene3d>
              <a:camera prst="isometricTopUp"/>
              <a:lightRig rig="threePt" dir="t"/>
            </a:scene3d>
            <a:sp3d extrusionH="127000" prstMaterial="matte">
              <a:extrusionClr>
                <a:schemeClr val="accent2"/>
              </a:extrusionClr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r>
                <a:rPr lang="en-US" sz="4400" dirty="0">
                  <a:latin typeface="Source Sans Pro" charset="0"/>
                </a:rPr>
                <a:t>02</a:t>
              </a:r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4806696" y="1543071"/>
            <a:ext cx="2548128" cy="2444595"/>
            <a:chOff x="4821936" y="1409825"/>
            <a:chExt cx="2548128" cy="2444595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>
              <a:off x="4821936" y="2410658"/>
              <a:ext cx="2548128" cy="1443762"/>
            </a:xfrm>
            <a:prstGeom prst="flowChartDecision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" charset="0"/>
              </a:endParaRPr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>
              <a:off x="4953000" y="1409825"/>
              <a:ext cx="2286000" cy="2286000"/>
            </a:xfrm>
            <a:prstGeom prst="roundRect">
              <a:avLst>
                <a:gd name="adj" fmla="val 6831"/>
              </a:avLst>
            </a:prstGeom>
            <a:ln>
              <a:noFill/>
            </a:ln>
            <a:scene3d>
              <a:camera prst="isometricTopUp"/>
              <a:lightRig rig="threePt" dir="t"/>
            </a:scene3d>
            <a:sp3d extrusionH="127000" contourW="12700" prstMaterial="matte">
              <a:extrusionClr>
                <a:schemeClr val="accent1"/>
              </a:extrusionClr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r>
                <a:rPr lang="en-US" sz="4400" dirty="0">
                  <a:latin typeface="Source Sans Pro" charset="0"/>
                </a:rPr>
                <a:t>01</a:t>
              </a:r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2427555" y="4871243"/>
            <a:ext cx="1656765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2448891" y="3186567"/>
            <a:ext cx="1656765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039608" y="2305679"/>
            <a:ext cx="1656765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8039608" y="4053570"/>
            <a:ext cx="1656765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TextBox 13"/>
          <p:cNvSpPr txBox="1"/>
          <p:nvPr/>
        </p:nvSpPr>
        <p:spPr>
          <a:xfrm>
            <a:off x="8173720" y="2734963"/>
            <a:ext cx="204487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TextBox 13"/>
          <p:cNvSpPr txBox="1"/>
          <p:nvPr/>
        </p:nvSpPr>
        <p:spPr>
          <a:xfrm>
            <a:off x="8173720" y="4628550"/>
            <a:ext cx="204487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TextBox 13"/>
          <p:cNvSpPr txBox="1"/>
          <p:nvPr/>
        </p:nvSpPr>
        <p:spPr>
          <a:xfrm>
            <a:off x="2568779" y="3644344"/>
            <a:ext cx="204487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TextBox 13"/>
          <p:cNvSpPr txBox="1"/>
          <p:nvPr/>
        </p:nvSpPr>
        <p:spPr>
          <a:xfrm>
            <a:off x="2568779" y="5322838"/>
            <a:ext cx="204487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53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出自【趣你的PPT】(微信:qunideppt)：最优质的PPT资源库"/>
          <p:cNvGrpSpPr/>
          <p:nvPr/>
        </p:nvGrpSpPr>
        <p:grpSpPr>
          <a:xfrm>
            <a:off x="161290" y="315913"/>
            <a:ext cx="2679502" cy="523220"/>
            <a:chOff x="161290" y="315913"/>
            <a:chExt cx="2679502" cy="523220"/>
          </a:xfrm>
        </p:grpSpPr>
        <p:sp>
          <p:nvSpPr>
            <p:cNvPr id="57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58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59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60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162095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待改进面</a:t>
              </a:r>
            </a:p>
          </p:txBody>
        </p:sp>
      </p:grp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4147427" y="2863429"/>
            <a:ext cx="2544985" cy="2193952"/>
            <a:chOff x="4147427" y="2863429"/>
            <a:chExt cx="2544985" cy="2193952"/>
          </a:xfrm>
        </p:grpSpPr>
        <p:sp>
          <p:nvSpPr>
            <p:cNvPr id="187" name="出自【趣你的PPT】(微信:qunideppt)：最优质的PPT资源库"/>
            <p:cNvSpPr/>
            <p:nvPr/>
          </p:nvSpPr>
          <p:spPr>
            <a:xfrm>
              <a:off x="4147427" y="2863429"/>
              <a:ext cx="2544985" cy="2193952"/>
            </a:xfrm>
            <a:prstGeom prst="triangl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2" name="出自【趣你的PPT】(微信:qunideppt)：最优质的PPT资源库"/>
            <p:cNvSpPr txBox="1">
              <a:spLocks/>
            </p:cNvSpPr>
            <p:nvPr/>
          </p:nvSpPr>
          <p:spPr>
            <a:xfrm>
              <a:off x="5083742" y="3853064"/>
              <a:ext cx="672354" cy="62941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GB" sz="5400" b="1" dirty="0">
                  <a:solidFill>
                    <a:schemeClr val="bg1"/>
                  </a:solidFill>
                  <a:latin typeface="Fira Sans Heavy Italic" panose="00000A00000000000000" pitchFamily="50" charset="0"/>
                  <a:ea typeface="Fira Sans Heavy Italic" panose="00000A00000000000000" pitchFamily="50" charset="0"/>
                  <a:cs typeface="Clear Sans Light" panose="020B0303030202020304" pitchFamily="34" charset="0"/>
                </a:rPr>
                <a:t>S</a:t>
              </a:r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6842569" y="2863429"/>
            <a:ext cx="2544985" cy="2193952"/>
            <a:chOff x="6842569" y="2863429"/>
            <a:chExt cx="2544985" cy="2193952"/>
          </a:xfrm>
        </p:grpSpPr>
        <p:grpSp>
          <p:nvGrpSpPr>
            <p:cNvPr id="164" name="Group 163"/>
            <p:cNvGrpSpPr/>
            <p:nvPr/>
          </p:nvGrpSpPr>
          <p:grpSpPr>
            <a:xfrm>
              <a:off x="6842569" y="2863429"/>
              <a:ext cx="2544985" cy="2193952"/>
              <a:chOff x="6705600" y="3042120"/>
              <a:chExt cx="2686304" cy="2315779"/>
            </a:xfrm>
            <a:solidFill>
              <a:srgbClr val="895881"/>
            </a:solidFill>
          </p:grpSpPr>
          <p:sp>
            <p:nvSpPr>
              <p:cNvPr id="165" name="出自【趣你的PPT】(微信:qunideppt)：最优质的PPT资源库"/>
              <p:cNvSpPr/>
              <p:nvPr/>
            </p:nvSpPr>
            <p:spPr>
              <a:xfrm>
                <a:off x="6705600" y="3042120"/>
                <a:ext cx="2686304" cy="2315779"/>
              </a:xfrm>
              <a:prstGeom prst="triangl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6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110400" y="4704889"/>
                <a:ext cx="2941" cy="294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sp>
          <p:nvSpPr>
            <p:cNvPr id="213" name="出自【趣你的PPT】(微信:qunideppt)：最优质的PPT资源库"/>
            <p:cNvSpPr txBox="1">
              <a:spLocks/>
            </p:cNvSpPr>
            <p:nvPr/>
          </p:nvSpPr>
          <p:spPr>
            <a:xfrm>
              <a:off x="7778885" y="3853064"/>
              <a:ext cx="672354" cy="62941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GB" sz="5400" b="1" dirty="0">
                  <a:solidFill>
                    <a:schemeClr val="bg1"/>
                  </a:solidFill>
                  <a:latin typeface="Fira Sans Heavy Italic" panose="00000A00000000000000" pitchFamily="50" charset="0"/>
                  <a:ea typeface="Fira Sans Heavy Italic" panose="00000A00000000000000" pitchFamily="50" charset="0"/>
                  <a:cs typeface="Clear Sans Light" panose="020B0303030202020304" pitchFamily="34" charset="0"/>
                </a:rPr>
                <a:t>E</a:t>
              </a:r>
            </a:p>
          </p:txBody>
        </p: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2799855" y="2456590"/>
            <a:ext cx="2544985" cy="2193950"/>
            <a:chOff x="2799855" y="2456590"/>
            <a:chExt cx="2544985" cy="2193950"/>
          </a:xfrm>
        </p:grpSpPr>
        <p:sp>
          <p:nvSpPr>
            <p:cNvPr id="174" name="出自【趣你的PPT】(微信:qunideppt)：最优质的PPT资源库"/>
            <p:cNvSpPr/>
            <p:nvPr/>
          </p:nvSpPr>
          <p:spPr>
            <a:xfrm flipV="1">
              <a:off x="2799855" y="2456590"/>
              <a:ext cx="2544985" cy="2193950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4" name="出自【趣你的PPT】(微信:qunideppt)：最优质的PPT资源库"/>
            <p:cNvSpPr txBox="1">
              <a:spLocks/>
            </p:cNvSpPr>
            <p:nvPr/>
          </p:nvSpPr>
          <p:spPr>
            <a:xfrm>
              <a:off x="3736171" y="3115334"/>
              <a:ext cx="672354" cy="62941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GB" sz="5400" b="1" dirty="0">
                  <a:solidFill>
                    <a:schemeClr val="bg1"/>
                  </a:solidFill>
                  <a:latin typeface="Fira Sans Heavy Italic" panose="00000A00000000000000" pitchFamily="50" charset="0"/>
                  <a:ea typeface="Fira Sans Heavy Italic" panose="00000A00000000000000" pitchFamily="50" charset="0"/>
                  <a:cs typeface="Clear Sans Light" panose="020B0303030202020304" pitchFamily="34" charset="0"/>
                </a:rPr>
                <a:t>E</a:t>
              </a:r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5494998" y="2456593"/>
            <a:ext cx="2544985" cy="2193952"/>
            <a:chOff x="5494998" y="2456593"/>
            <a:chExt cx="2544985" cy="2193952"/>
          </a:xfrm>
        </p:grpSpPr>
        <p:sp>
          <p:nvSpPr>
            <p:cNvPr id="162" name="出自【趣你的PPT】(微信:qunideppt)：最优质的PPT资源库"/>
            <p:cNvSpPr/>
            <p:nvPr/>
          </p:nvSpPr>
          <p:spPr>
            <a:xfrm flipV="1">
              <a:off x="5494998" y="2456593"/>
              <a:ext cx="2544985" cy="2193952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5" name="出自【趣你的PPT】(微信:qunideppt)：最优质的PPT资源库"/>
            <p:cNvSpPr txBox="1">
              <a:spLocks/>
            </p:cNvSpPr>
            <p:nvPr/>
          </p:nvSpPr>
          <p:spPr>
            <a:xfrm>
              <a:off x="6431313" y="3115334"/>
              <a:ext cx="672354" cy="62941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GB" sz="5400" b="1" dirty="0">
                  <a:solidFill>
                    <a:schemeClr val="bg1"/>
                  </a:solidFill>
                  <a:latin typeface="Fira Sans Heavy Italic" panose="00000A00000000000000" pitchFamily="50" charset="0"/>
                  <a:ea typeface="Fira Sans Heavy Italic" panose="00000A00000000000000" pitchFamily="50" charset="0"/>
                  <a:cs typeface="Clear Sans Light" panose="020B0303030202020304" pitchFamily="34" charset="0"/>
                </a:rPr>
                <a:t>T</a:t>
              </a:r>
            </a:p>
          </p:txBody>
        </p:sp>
      </p:grpSp>
      <p:grpSp>
        <p:nvGrpSpPr>
          <p:cNvPr id="43" name="Group 42出自【趣你的PPT】(微信:qunideppt)：最优质的PPT资源库"/>
          <p:cNvGrpSpPr/>
          <p:nvPr/>
        </p:nvGrpSpPr>
        <p:grpSpPr>
          <a:xfrm>
            <a:off x="8190141" y="2456593"/>
            <a:ext cx="2544985" cy="2193952"/>
            <a:chOff x="8190141" y="2456593"/>
            <a:chExt cx="2544985" cy="2193952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177" name="出自【趣你的PPT】(微信:qunideppt)：最优质的PPT资源库"/>
            <p:cNvSpPr/>
            <p:nvPr/>
          </p:nvSpPr>
          <p:spPr>
            <a:xfrm flipV="1">
              <a:off x="8190141" y="2456593"/>
              <a:ext cx="2544985" cy="219395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7" name="出自【趣你的PPT】(微信:qunideppt)：最优质的PPT资源库"/>
            <p:cNvSpPr txBox="1">
              <a:spLocks/>
            </p:cNvSpPr>
            <p:nvPr/>
          </p:nvSpPr>
          <p:spPr>
            <a:xfrm>
              <a:off x="9108140" y="3115334"/>
              <a:ext cx="672354" cy="629412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GB" sz="5400" b="1" dirty="0">
                  <a:solidFill>
                    <a:schemeClr val="bg1"/>
                  </a:solidFill>
                  <a:latin typeface="Fira Sans Heavy Italic" panose="00000A00000000000000" pitchFamily="50" charset="0"/>
                  <a:ea typeface="Fira Sans Heavy Italic" panose="00000A00000000000000" pitchFamily="50" charset="0"/>
                  <a:cs typeface="Clear Sans Light" panose="020B0303030202020304" pitchFamily="34" charset="0"/>
                </a:rPr>
                <a:t>L</a:t>
              </a:r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1452284" y="2863429"/>
            <a:ext cx="2544985" cy="2193952"/>
            <a:chOff x="1452284" y="2863429"/>
            <a:chExt cx="2544985" cy="2193952"/>
          </a:xfrm>
        </p:grpSpPr>
        <p:sp>
          <p:nvSpPr>
            <p:cNvPr id="182" name="出自【趣你的PPT】(微信:qunideppt)：最优质的PPT资源库"/>
            <p:cNvSpPr/>
            <p:nvPr/>
          </p:nvSpPr>
          <p:spPr>
            <a:xfrm>
              <a:off x="1452284" y="2863429"/>
              <a:ext cx="2544985" cy="219395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1" name="出自【趣你的PPT】(微信:qunideppt)：最优质的PPT资源库"/>
            <p:cNvSpPr txBox="1">
              <a:spLocks/>
            </p:cNvSpPr>
            <p:nvPr/>
          </p:nvSpPr>
          <p:spPr>
            <a:xfrm>
              <a:off x="2395658" y="3853064"/>
              <a:ext cx="672354" cy="62941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GB" sz="5400" b="1" dirty="0">
                  <a:solidFill>
                    <a:schemeClr val="bg1"/>
                  </a:solidFill>
                  <a:latin typeface="Fira Sans Heavy Italic" panose="00000A00000000000000" pitchFamily="50" charset="0"/>
                  <a:ea typeface="Fira Sans Heavy Italic" panose="00000A00000000000000" pitchFamily="50" charset="0"/>
                  <a:cs typeface="Clear Sans Light" panose="020B0303030202020304" pitchFamily="34" charset="0"/>
                </a:rPr>
                <a:t>P</a:t>
              </a:r>
            </a:p>
          </p:txBody>
        </p:sp>
      </p:grpSp>
      <p:sp>
        <p:nvSpPr>
          <p:cNvPr id="39" name="出自【趣你的PPT】(微信:qunideppt)：最优质的PPT资源库"/>
          <p:cNvSpPr txBox="1"/>
          <p:nvPr/>
        </p:nvSpPr>
        <p:spPr>
          <a:xfrm>
            <a:off x="1488300" y="5316831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4179622" y="5316831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870943" y="5316831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2867947" y="1476945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5559269" y="1476945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8250590" y="1476945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TextBox 13"/>
          <p:cNvSpPr txBox="1"/>
          <p:nvPr/>
        </p:nvSpPr>
        <p:spPr>
          <a:xfrm>
            <a:off x="8254671" y="1810900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TextBox 13"/>
          <p:cNvSpPr txBox="1"/>
          <p:nvPr/>
        </p:nvSpPr>
        <p:spPr>
          <a:xfrm>
            <a:off x="6948061" y="5617182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TextBox 13"/>
          <p:cNvSpPr txBox="1"/>
          <p:nvPr/>
        </p:nvSpPr>
        <p:spPr>
          <a:xfrm>
            <a:off x="4252919" y="5617182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TextBox 13"/>
          <p:cNvSpPr txBox="1"/>
          <p:nvPr/>
        </p:nvSpPr>
        <p:spPr>
          <a:xfrm>
            <a:off x="1557776" y="5617182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TextBox 13"/>
          <p:cNvSpPr txBox="1"/>
          <p:nvPr/>
        </p:nvSpPr>
        <p:spPr>
          <a:xfrm>
            <a:off x="5600490" y="1810900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TextBox 13"/>
          <p:cNvSpPr txBox="1"/>
          <p:nvPr/>
        </p:nvSpPr>
        <p:spPr>
          <a:xfrm>
            <a:off x="2905347" y="1810900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53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73185" y="2742787"/>
            <a:ext cx="5675215" cy="3314995"/>
            <a:chOff x="725585" y="2877588"/>
            <a:chExt cx="5675215" cy="3314995"/>
          </a:xfrm>
        </p:grpSpPr>
        <p:grpSp>
          <p:nvGrpSpPr>
            <p:cNvPr id="26" name="组合 25"/>
            <p:cNvGrpSpPr/>
            <p:nvPr/>
          </p:nvGrpSpPr>
          <p:grpSpPr>
            <a:xfrm>
              <a:off x="725585" y="4684477"/>
              <a:ext cx="5675215" cy="1508106"/>
              <a:chOff x="5791200" y="2875002"/>
              <a:chExt cx="5303520" cy="1508106"/>
            </a:xfrm>
          </p:grpSpPr>
          <p:sp>
            <p:nvSpPr>
              <p:cNvPr id="2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5791200" y="2875002"/>
                <a:ext cx="5303520" cy="1200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sz="2800" b="1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lvl="0" fontAlgn="base">
                  <a:spcAft>
                    <a:spcPct val="0"/>
                  </a:spcAft>
                  <a:defRPr/>
                </a:pPr>
                <a:r>
                  <a:rPr lang="zh-CN" altLang="en-US" sz="7200" kern="0" dirty="0">
                    <a:solidFill>
                      <a:srgbClr val="262626"/>
                    </a:solidFill>
                  </a:rPr>
                  <a:t>经验总结反思</a:t>
                </a:r>
              </a:p>
            </p:txBody>
          </p:sp>
          <p:sp>
            <p:nvSpPr>
              <p:cNvPr id="28" name="出自【趣你的PPT】(微信:qunideppt)：最优质的PPT资源库"/>
              <p:cNvSpPr txBox="1"/>
              <p:nvPr/>
            </p:nvSpPr>
            <p:spPr>
              <a:xfrm>
                <a:off x="5791200" y="3982998"/>
                <a:ext cx="53035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dist">
                  <a:defRPr/>
                </a:pPr>
                <a:r>
                  <a:rPr lang="en-US" altLang="zh-CN" sz="2000" kern="0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EXPERIENCE SUMMARY REFLECTION</a:t>
                </a:r>
                <a:endParaRPr lang="zh-CN" altLang="en-US" sz="2000" kern="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725585" y="2877588"/>
              <a:ext cx="4364785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1500" i="0" u="none" strike="noStrike" cap="none" spc="0" normalizeH="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/>
                </a:defRPr>
              </a:lvl1pPr>
            </a:lstStyle>
            <a:p>
              <a:r>
                <a:rPr lang="en-US" altLang="zh-CN" sz="9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</a:t>
              </a:r>
              <a:r>
                <a:rPr lang="en-US" altLang="zh-CN" sz="8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art</a:t>
              </a:r>
              <a:r>
                <a:rPr lang="en-US" altLang="zh-CN" sz="9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03</a:t>
              </a:r>
              <a:endParaRPr lang="zh-CN" altLang="en-US" sz="9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0" name="出自【趣你的PPT】(微信:qunideppt)：最优质的PPT资源库"/>
            <p:cNvCxnSpPr/>
            <p:nvPr/>
          </p:nvCxnSpPr>
          <p:spPr>
            <a:xfrm>
              <a:off x="839885" y="4358113"/>
              <a:ext cx="4477732" cy="0"/>
            </a:xfrm>
            <a:prstGeom prst="line">
              <a:avLst/>
            </a:prstGeom>
            <a:ln w="1905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出自【趣你的PPT】(微信:qunideppt)：最优质的PPT资源库"/>
            <p:cNvCxnSpPr/>
            <p:nvPr/>
          </p:nvCxnSpPr>
          <p:spPr>
            <a:xfrm>
              <a:off x="839885" y="4430407"/>
              <a:ext cx="4477732" cy="0"/>
            </a:xfrm>
            <a:prstGeom prst="line">
              <a:avLst/>
            </a:prstGeom>
            <a:ln w="1905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853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3400036" y="2346584"/>
            <a:ext cx="1169011" cy="1178072"/>
          </a:xfrm>
          <a:custGeom>
            <a:avLst/>
            <a:gdLst>
              <a:gd name="T0" fmla="*/ 0 w 163"/>
              <a:gd name="T1" fmla="*/ 0 h 164"/>
              <a:gd name="T2" fmla="*/ 45 w 163"/>
              <a:gd name="T3" fmla="*/ 164 h 164"/>
              <a:gd name="T4" fmla="*/ 96 w 163"/>
              <a:gd name="T5" fmla="*/ 71 h 164"/>
              <a:gd name="T6" fmla="*/ 163 w 163"/>
              <a:gd name="T7" fmla="*/ 0 h 164"/>
              <a:gd name="T8" fmla="*/ 0 w 163"/>
              <a:gd name="T9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3" h="164">
                <a:moveTo>
                  <a:pt x="0" y="0"/>
                </a:moveTo>
                <a:cubicBezTo>
                  <a:pt x="45" y="164"/>
                  <a:pt x="45" y="164"/>
                  <a:pt x="45" y="164"/>
                </a:cubicBezTo>
                <a:cubicBezTo>
                  <a:pt x="52" y="145"/>
                  <a:pt x="87" y="87"/>
                  <a:pt x="96" y="71"/>
                </a:cubicBezTo>
                <a:cubicBezTo>
                  <a:pt x="126" y="16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2699826" y="2847928"/>
            <a:ext cx="2823685" cy="918291"/>
          </a:xfrm>
          <a:custGeom>
            <a:avLst/>
            <a:gdLst>
              <a:gd name="connsiteX0" fmla="*/ 627128 w 3918640"/>
              <a:gd name="connsiteY0" fmla="*/ 0 h 1274382"/>
              <a:gd name="connsiteX1" fmla="*/ 2311115 w 3918640"/>
              <a:gd name="connsiteY1" fmla="*/ 0 h 1274382"/>
              <a:gd name="connsiteX2" fmla="*/ 2343852 w 3918640"/>
              <a:gd name="connsiteY2" fmla="*/ 0 h 1274382"/>
              <a:gd name="connsiteX3" fmla="*/ 2510711 w 3918640"/>
              <a:gd name="connsiteY3" fmla="*/ 0 h 1274382"/>
              <a:gd name="connsiteX4" fmla="*/ 2689091 w 3918640"/>
              <a:gd name="connsiteY4" fmla="*/ 0 h 1274382"/>
              <a:gd name="connsiteX5" fmla="*/ 2839532 w 3918640"/>
              <a:gd name="connsiteY5" fmla="*/ 0 h 1274382"/>
              <a:gd name="connsiteX6" fmla="*/ 2955313 w 3918640"/>
              <a:gd name="connsiteY6" fmla="*/ 0 h 1274382"/>
              <a:gd name="connsiteX7" fmla="*/ 3029711 w 3918640"/>
              <a:gd name="connsiteY7" fmla="*/ 0 h 1274382"/>
              <a:gd name="connsiteX8" fmla="*/ 3056004 w 3918640"/>
              <a:gd name="connsiteY8" fmla="*/ 0 h 1274382"/>
              <a:gd name="connsiteX9" fmla="*/ 3918640 w 3918640"/>
              <a:gd name="connsiteY9" fmla="*/ 0 h 1274382"/>
              <a:gd name="connsiteX10" fmla="*/ 3918640 w 3918640"/>
              <a:gd name="connsiteY10" fmla="*/ 817544 h 1274382"/>
              <a:gd name="connsiteX11" fmla="*/ 2343852 w 3918640"/>
              <a:gd name="connsiteY11" fmla="*/ 817544 h 1274382"/>
              <a:gd name="connsiteX12" fmla="*/ 2343852 w 3918640"/>
              <a:gd name="connsiteY12" fmla="*/ 805669 h 1274382"/>
              <a:gd name="connsiteX13" fmla="*/ 2259651 w 3918640"/>
              <a:gd name="connsiteY13" fmla="*/ 975699 h 1274382"/>
              <a:gd name="connsiteX14" fmla="*/ 0 w 3918640"/>
              <a:gd name="connsiteY14" fmla="*/ 1274382 h 1274382"/>
              <a:gd name="connsiteX15" fmla="*/ 507675 w 3918640"/>
              <a:gd name="connsiteY15" fmla="*/ 59737 h 1274382"/>
              <a:gd name="connsiteX16" fmla="*/ 627128 w 3918640"/>
              <a:gd name="connsiteY16" fmla="*/ 0 h 1274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918640" h="1274382">
                <a:moveTo>
                  <a:pt x="627128" y="0"/>
                </a:moveTo>
                <a:cubicBezTo>
                  <a:pt x="683121" y="0"/>
                  <a:pt x="1617903" y="0"/>
                  <a:pt x="2311115" y="0"/>
                </a:cubicBezTo>
                <a:lnTo>
                  <a:pt x="2343852" y="0"/>
                </a:lnTo>
                <a:lnTo>
                  <a:pt x="2510711" y="0"/>
                </a:lnTo>
                <a:lnTo>
                  <a:pt x="2689091" y="0"/>
                </a:lnTo>
                <a:lnTo>
                  <a:pt x="2839532" y="0"/>
                </a:lnTo>
                <a:lnTo>
                  <a:pt x="2955313" y="0"/>
                </a:lnTo>
                <a:lnTo>
                  <a:pt x="3029711" y="0"/>
                </a:lnTo>
                <a:lnTo>
                  <a:pt x="3056004" y="0"/>
                </a:lnTo>
                <a:lnTo>
                  <a:pt x="3918640" y="0"/>
                </a:lnTo>
                <a:lnTo>
                  <a:pt x="3918640" y="817544"/>
                </a:lnTo>
                <a:lnTo>
                  <a:pt x="2343852" y="817544"/>
                </a:lnTo>
                <a:lnTo>
                  <a:pt x="2343852" y="805669"/>
                </a:lnTo>
                <a:lnTo>
                  <a:pt x="2259651" y="975699"/>
                </a:lnTo>
                <a:cubicBezTo>
                  <a:pt x="2170061" y="1194733"/>
                  <a:pt x="89589" y="1025479"/>
                  <a:pt x="0" y="1274382"/>
                </a:cubicBezTo>
                <a:cubicBezTo>
                  <a:pt x="0" y="1274382"/>
                  <a:pt x="0" y="1274382"/>
                  <a:pt x="507675" y="59737"/>
                </a:cubicBezTo>
                <a:cubicBezTo>
                  <a:pt x="507675" y="59737"/>
                  <a:pt x="537538" y="0"/>
                  <a:pt x="627128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75000"/>
                </a:schemeClr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SF UI Display Thin" charset="0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2362289" y="3436477"/>
            <a:ext cx="2872682" cy="912249"/>
          </a:xfrm>
          <a:custGeom>
            <a:avLst/>
            <a:gdLst>
              <a:gd name="T0" fmla="*/ 51 w 400"/>
              <a:gd name="T1" fmla="*/ 6 h 127"/>
              <a:gd name="T2" fmla="*/ 0 w 400"/>
              <a:gd name="T3" fmla="*/ 127 h 127"/>
              <a:gd name="T4" fmla="*/ 320 w 400"/>
              <a:gd name="T5" fmla="*/ 98 h 127"/>
              <a:gd name="T6" fmla="*/ 400 w 400"/>
              <a:gd name="T7" fmla="*/ 0 h 127"/>
              <a:gd name="T8" fmla="*/ 63 w 400"/>
              <a:gd name="T9" fmla="*/ 0 h 127"/>
              <a:gd name="T10" fmla="*/ 51 w 400"/>
              <a:gd name="T11" fmla="*/ 6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0" h="127">
                <a:moveTo>
                  <a:pt x="51" y="6"/>
                </a:moveTo>
                <a:cubicBezTo>
                  <a:pt x="0" y="127"/>
                  <a:pt x="0" y="127"/>
                  <a:pt x="0" y="127"/>
                </a:cubicBezTo>
                <a:cubicBezTo>
                  <a:pt x="9" y="102"/>
                  <a:pt x="311" y="119"/>
                  <a:pt x="320" y="98"/>
                </a:cubicBezTo>
                <a:cubicBezTo>
                  <a:pt x="347" y="35"/>
                  <a:pt x="400" y="0"/>
                  <a:pt x="400" y="0"/>
                </a:cubicBezTo>
                <a:cubicBezTo>
                  <a:pt x="400" y="0"/>
                  <a:pt x="72" y="0"/>
                  <a:pt x="63" y="0"/>
                </a:cubicBezTo>
                <a:cubicBezTo>
                  <a:pt x="53" y="0"/>
                  <a:pt x="51" y="6"/>
                  <a:pt x="51" y="6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2003039" y="4044670"/>
            <a:ext cx="3993077" cy="927725"/>
          </a:xfrm>
          <a:custGeom>
            <a:avLst/>
            <a:gdLst>
              <a:gd name="connsiteX0" fmla="*/ 4015982 w 5541497"/>
              <a:gd name="connsiteY0" fmla="*/ 0 h 1287474"/>
              <a:gd name="connsiteX1" fmla="*/ 5541497 w 5541497"/>
              <a:gd name="connsiteY1" fmla="*/ 0 h 1287474"/>
              <a:gd name="connsiteX2" fmla="*/ 5541497 w 5541497"/>
              <a:gd name="connsiteY2" fmla="*/ 809583 h 1287474"/>
              <a:gd name="connsiteX3" fmla="*/ 4162274 w 5541497"/>
              <a:gd name="connsiteY3" fmla="*/ 809583 h 1287474"/>
              <a:gd name="connsiteX4" fmla="*/ 4074241 w 5541497"/>
              <a:gd name="connsiteY4" fmla="*/ 987809 h 1287474"/>
              <a:gd name="connsiteX5" fmla="*/ 0 w 5541497"/>
              <a:gd name="connsiteY5" fmla="*/ 1287474 h 1287474"/>
              <a:gd name="connsiteX6" fmla="*/ 508035 w 5541497"/>
              <a:gd name="connsiteY6" fmla="*/ 68834 h 1287474"/>
              <a:gd name="connsiteX7" fmla="*/ 627573 w 5541497"/>
              <a:gd name="connsiteY7" fmla="*/ 8901 h 1287474"/>
              <a:gd name="connsiteX8" fmla="*/ 3904986 w 5541497"/>
              <a:gd name="connsiteY8" fmla="*/ 8901 h 1287474"/>
              <a:gd name="connsiteX9" fmla="*/ 4015982 w 5541497"/>
              <a:gd name="connsiteY9" fmla="*/ 8901 h 1287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41497" h="1287474">
                <a:moveTo>
                  <a:pt x="4015982" y="0"/>
                </a:moveTo>
                <a:lnTo>
                  <a:pt x="5541497" y="0"/>
                </a:lnTo>
                <a:lnTo>
                  <a:pt x="5541497" y="809583"/>
                </a:lnTo>
                <a:lnTo>
                  <a:pt x="4162274" y="809583"/>
                </a:lnTo>
                <a:lnTo>
                  <a:pt x="4074241" y="987809"/>
                </a:lnTo>
                <a:cubicBezTo>
                  <a:pt x="3984588" y="1207563"/>
                  <a:pt x="89653" y="1037753"/>
                  <a:pt x="0" y="1287474"/>
                </a:cubicBezTo>
                <a:cubicBezTo>
                  <a:pt x="0" y="1287474"/>
                  <a:pt x="0" y="1287474"/>
                  <a:pt x="508035" y="68834"/>
                </a:cubicBezTo>
                <a:cubicBezTo>
                  <a:pt x="508035" y="68834"/>
                  <a:pt x="527958" y="8901"/>
                  <a:pt x="627573" y="8901"/>
                </a:cubicBezTo>
                <a:cubicBezTo>
                  <a:pt x="689210" y="8901"/>
                  <a:pt x="2671853" y="8901"/>
                  <a:pt x="3904986" y="8901"/>
                </a:cubicBezTo>
                <a:lnTo>
                  <a:pt x="4015982" y="8901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1808347" y="4620909"/>
            <a:ext cx="3984296" cy="658512"/>
          </a:xfrm>
          <a:custGeom>
            <a:avLst/>
            <a:gdLst>
              <a:gd name="T0" fmla="*/ 46 w 555"/>
              <a:gd name="T1" fmla="*/ 0 h 92"/>
              <a:gd name="T2" fmla="*/ 34 w 555"/>
              <a:gd name="T3" fmla="*/ 6 h 92"/>
              <a:gd name="T4" fmla="*/ 0 w 555"/>
              <a:gd name="T5" fmla="*/ 84 h 92"/>
              <a:gd name="T6" fmla="*/ 238 w 555"/>
              <a:gd name="T7" fmla="*/ 92 h 92"/>
              <a:gd name="T8" fmla="*/ 478 w 555"/>
              <a:gd name="T9" fmla="*/ 92 h 92"/>
              <a:gd name="T10" fmla="*/ 555 w 555"/>
              <a:gd name="T11" fmla="*/ 0 h 92"/>
              <a:gd name="T12" fmla="*/ 46 w 555"/>
              <a:gd name="T13" fmla="*/ 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5" h="92">
                <a:moveTo>
                  <a:pt x="46" y="0"/>
                </a:moveTo>
                <a:cubicBezTo>
                  <a:pt x="36" y="0"/>
                  <a:pt x="34" y="6"/>
                  <a:pt x="34" y="6"/>
                </a:cubicBezTo>
                <a:cubicBezTo>
                  <a:pt x="0" y="84"/>
                  <a:pt x="0" y="84"/>
                  <a:pt x="0" y="84"/>
                </a:cubicBezTo>
                <a:cubicBezTo>
                  <a:pt x="4" y="72"/>
                  <a:pt x="151" y="84"/>
                  <a:pt x="238" y="92"/>
                </a:cubicBezTo>
                <a:cubicBezTo>
                  <a:pt x="478" y="92"/>
                  <a:pt x="478" y="92"/>
                  <a:pt x="478" y="92"/>
                </a:cubicBezTo>
                <a:cubicBezTo>
                  <a:pt x="505" y="33"/>
                  <a:pt x="555" y="0"/>
                  <a:pt x="555" y="0"/>
                </a:cubicBezTo>
                <a:cubicBezTo>
                  <a:pt x="555" y="0"/>
                  <a:pt x="55" y="0"/>
                  <a:pt x="46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046818" y="3309320"/>
            <a:ext cx="1347230" cy="0"/>
          </a:xfrm>
          <a:custGeom>
            <a:avLst/>
            <a:gdLst>
              <a:gd name="T0" fmla="*/ 187 w 188"/>
              <a:gd name="T1" fmla="*/ 188 w 188"/>
              <a:gd name="T2" fmla="*/ 0 w 188"/>
              <a:gd name="T3" fmla="*/ 0 w 188"/>
              <a:gd name="T4" fmla="*/ 187 w 188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</a:cxnLst>
            <a:rect l="0" t="0" r="r" b="b"/>
            <a:pathLst>
              <a:path w="188">
                <a:moveTo>
                  <a:pt x="187" y="0"/>
                </a:moveTo>
                <a:cubicBezTo>
                  <a:pt x="188" y="0"/>
                  <a:pt x="188" y="0"/>
                  <a:pt x="18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187" y="0"/>
                </a:lnTo>
                <a:close/>
              </a:path>
            </a:pathLst>
          </a:custGeom>
          <a:solidFill>
            <a:srgbClr val="915C5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4730628" y="4727474"/>
            <a:ext cx="1350251" cy="0"/>
          </a:xfrm>
          <a:custGeom>
            <a:avLst/>
            <a:gdLst>
              <a:gd name="T0" fmla="*/ 187 w 188"/>
              <a:gd name="T1" fmla="*/ 188 w 188"/>
              <a:gd name="T2" fmla="*/ 0 w 188"/>
              <a:gd name="T3" fmla="*/ 0 w 188"/>
              <a:gd name="T4" fmla="*/ 187 w 188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</a:cxnLst>
            <a:rect l="0" t="0" r="r" b="b"/>
            <a:pathLst>
              <a:path w="188">
                <a:moveTo>
                  <a:pt x="187" y="0"/>
                </a:moveTo>
                <a:cubicBezTo>
                  <a:pt x="187" y="0"/>
                  <a:pt x="188" y="0"/>
                  <a:pt x="18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187" y="0"/>
                </a:lnTo>
                <a:close/>
              </a:path>
            </a:pathLst>
          </a:custGeom>
          <a:solidFill>
            <a:srgbClr val="915C5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3428678" y="2033710"/>
            <a:ext cx="1169011" cy="0"/>
          </a:xfrm>
          <a:custGeom>
            <a:avLst/>
            <a:gdLst>
              <a:gd name="T0" fmla="*/ 162 w 163"/>
              <a:gd name="T1" fmla="*/ 163 w 163"/>
              <a:gd name="T2" fmla="*/ 0 w 163"/>
              <a:gd name="T3" fmla="*/ 0 w 163"/>
              <a:gd name="T4" fmla="*/ 162 w 163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</a:cxnLst>
            <a:rect l="0" t="0" r="r" b="b"/>
            <a:pathLst>
              <a:path w="163">
                <a:moveTo>
                  <a:pt x="162" y="0"/>
                </a:moveTo>
                <a:cubicBezTo>
                  <a:pt x="163" y="0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162" y="0"/>
                </a:lnTo>
                <a:close/>
              </a:path>
            </a:pathLst>
          </a:custGeom>
          <a:solidFill>
            <a:srgbClr val="915C5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4032047" y="2254912"/>
            <a:ext cx="802789" cy="802789"/>
          </a:xfrm>
          <a:prstGeom prst="ellipse">
            <a:avLst/>
          </a:prstGeom>
          <a:solidFill>
            <a:schemeClr val="bg1"/>
          </a:solidFill>
          <a:ln w="920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linea-basic-10" charset="0"/>
                <a:ea typeface="linea-basic-10" charset="0"/>
                <a:cs typeface="linea-basic-10" charset="0"/>
              </a:rPr>
              <a:t>w</a:t>
            </a:r>
            <a:endParaRPr lang="id-ID" sz="2400" dirty="0">
              <a:solidFill>
                <a:schemeClr val="accent5"/>
              </a:solidFill>
              <a:latin typeface="SF UI Display Thin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5391248" y="2745739"/>
            <a:ext cx="802789" cy="802789"/>
          </a:xfrm>
          <a:prstGeom prst="ellipse">
            <a:avLst/>
          </a:prstGeom>
          <a:solidFill>
            <a:schemeClr val="bg1"/>
          </a:solidFill>
          <a:ln w="920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4"/>
                </a:solidFill>
                <a:latin typeface="linea-basic-10" charset="0"/>
                <a:ea typeface="linea-basic-10" charset="0"/>
                <a:cs typeface="linea-basic-10" charset="0"/>
              </a:rPr>
              <a:t>F</a:t>
            </a:r>
            <a:endParaRPr lang="id-ID" sz="2400" dirty="0">
              <a:solidFill>
                <a:schemeClr val="accent4"/>
              </a:solidFill>
              <a:latin typeface="SF UI Display Thin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4660237" y="3410442"/>
            <a:ext cx="802789" cy="802789"/>
          </a:xfrm>
          <a:prstGeom prst="ellipse">
            <a:avLst/>
          </a:prstGeom>
          <a:solidFill>
            <a:schemeClr val="bg1"/>
          </a:solidFill>
          <a:ln w="920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linea-basic-10" charset="0"/>
                <a:ea typeface="linea-basic-10" charset="0"/>
                <a:cs typeface="linea-basic-10" charset="0"/>
              </a:rPr>
              <a:t>d</a:t>
            </a:r>
            <a:endParaRPr lang="id-ID" sz="2400" dirty="0">
              <a:solidFill>
                <a:schemeClr val="accent3"/>
              </a:solidFill>
              <a:latin typeface="SF UI Display Thin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5865566" y="3969288"/>
            <a:ext cx="802789" cy="802789"/>
          </a:xfrm>
          <a:prstGeom prst="ellipse">
            <a:avLst/>
          </a:prstGeom>
          <a:solidFill>
            <a:schemeClr val="bg1"/>
          </a:solidFill>
          <a:ln w="920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2"/>
                </a:solidFill>
                <a:latin typeface="linea-basic-10" charset="0"/>
                <a:ea typeface="linea-basic-10" charset="0"/>
                <a:cs typeface="linea-basic-10" charset="0"/>
              </a:rPr>
              <a:t>S</a:t>
            </a:r>
            <a:endParaRPr lang="id-ID" sz="2400" dirty="0">
              <a:solidFill>
                <a:schemeClr val="accent2"/>
              </a:solidFill>
              <a:latin typeface="SF UI Display Thin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5135852" y="4602036"/>
            <a:ext cx="802789" cy="802789"/>
          </a:xfrm>
          <a:prstGeom prst="ellipse">
            <a:avLst/>
          </a:prstGeom>
          <a:solidFill>
            <a:schemeClr val="bg1"/>
          </a:solidFill>
          <a:ln w="920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linea-basic-10" charset="0"/>
                <a:ea typeface="linea-basic-10" charset="0"/>
                <a:cs typeface="linea-basic-10" charset="0"/>
              </a:rPr>
              <a:t>c</a:t>
            </a:r>
            <a:endParaRPr lang="id-ID" sz="2400" dirty="0">
              <a:solidFill>
                <a:schemeClr val="accent1"/>
              </a:solidFill>
              <a:latin typeface="SF UI Display Thin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2949558" y="2359265"/>
            <a:ext cx="1878872" cy="3204956"/>
          </a:xfrm>
          <a:custGeom>
            <a:avLst/>
            <a:gdLst>
              <a:gd name="T0" fmla="*/ 262 w 262"/>
              <a:gd name="T1" fmla="*/ 405 h 446"/>
              <a:gd name="T2" fmla="*/ 64 w 262"/>
              <a:gd name="T3" fmla="*/ 0 h 446"/>
              <a:gd name="T4" fmla="*/ 26 w 262"/>
              <a:gd name="T5" fmla="*/ 78 h 446"/>
              <a:gd name="T6" fmla="*/ 207 w 262"/>
              <a:gd name="T7" fmla="*/ 446 h 446"/>
              <a:gd name="T8" fmla="*/ 262 w 262"/>
              <a:gd name="T9" fmla="*/ 406 h 446"/>
              <a:gd name="T10" fmla="*/ 262 w 262"/>
              <a:gd name="T11" fmla="*/ 406 h 446"/>
              <a:gd name="T12" fmla="*/ 262 w 262"/>
              <a:gd name="T13" fmla="*/ 406 h 446"/>
              <a:gd name="T14" fmla="*/ 262 w 262"/>
              <a:gd name="T15" fmla="*/ 405 h 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2" h="446">
                <a:moveTo>
                  <a:pt x="262" y="405"/>
                </a:moveTo>
                <a:cubicBezTo>
                  <a:pt x="64" y="0"/>
                  <a:pt x="64" y="0"/>
                  <a:pt x="64" y="0"/>
                </a:cubicBezTo>
                <a:cubicBezTo>
                  <a:pt x="26" y="78"/>
                  <a:pt x="26" y="78"/>
                  <a:pt x="26" y="78"/>
                </a:cubicBezTo>
                <a:cubicBezTo>
                  <a:pt x="17" y="96"/>
                  <a:pt x="0" y="151"/>
                  <a:pt x="207" y="446"/>
                </a:cubicBezTo>
                <a:cubicBezTo>
                  <a:pt x="240" y="434"/>
                  <a:pt x="261" y="419"/>
                  <a:pt x="262" y="406"/>
                </a:cubicBezTo>
                <a:cubicBezTo>
                  <a:pt x="262" y="406"/>
                  <a:pt x="262" y="406"/>
                  <a:pt x="262" y="406"/>
                </a:cubicBezTo>
                <a:cubicBezTo>
                  <a:pt x="262" y="406"/>
                  <a:pt x="262" y="406"/>
                  <a:pt x="262" y="406"/>
                </a:cubicBezTo>
                <a:cubicBezTo>
                  <a:pt x="262" y="406"/>
                  <a:pt x="262" y="406"/>
                  <a:pt x="262" y="40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dist="25400" dir="5400000" algn="ctr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2553695" y="2844390"/>
            <a:ext cx="1863771" cy="2836432"/>
          </a:xfrm>
          <a:custGeom>
            <a:avLst/>
            <a:gdLst>
              <a:gd name="T0" fmla="*/ 30 w 260"/>
              <a:gd name="T1" fmla="*/ 92 h 395"/>
              <a:gd name="T2" fmla="*/ 184 w 260"/>
              <a:gd name="T3" fmla="*/ 395 h 395"/>
              <a:gd name="T4" fmla="*/ 260 w 260"/>
              <a:gd name="T5" fmla="*/ 377 h 395"/>
              <a:gd name="T6" fmla="*/ 75 w 260"/>
              <a:gd name="T7" fmla="*/ 0 h 395"/>
              <a:gd name="T8" fmla="*/ 30 w 260"/>
              <a:gd name="T9" fmla="*/ 92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0" h="395">
                <a:moveTo>
                  <a:pt x="30" y="92"/>
                </a:moveTo>
                <a:cubicBezTo>
                  <a:pt x="0" y="151"/>
                  <a:pt x="111" y="294"/>
                  <a:pt x="184" y="395"/>
                </a:cubicBezTo>
                <a:cubicBezTo>
                  <a:pt x="213" y="391"/>
                  <a:pt x="239" y="384"/>
                  <a:pt x="260" y="377"/>
                </a:cubicBezTo>
                <a:cubicBezTo>
                  <a:pt x="108" y="98"/>
                  <a:pt x="65" y="20"/>
                  <a:pt x="75" y="0"/>
                </a:cubicBezTo>
                <a:lnTo>
                  <a:pt x="30" y="9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25400" dir="5400000" algn="ctr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2368870" y="3470970"/>
            <a:ext cx="1501286" cy="2256459"/>
          </a:xfrm>
          <a:custGeom>
            <a:avLst/>
            <a:gdLst>
              <a:gd name="T0" fmla="*/ 0 w 209"/>
              <a:gd name="T1" fmla="*/ 103 h 314"/>
              <a:gd name="T2" fmla="*/ 126 w 209"/>
              <a:gd name="T3" fmla="*/ 314 h 314"/>
              <a:gd name="T4" fmla="*/ 137 w 209"/>
              <a:gd name="T5" fmla="*/ 314 h 314"/>
              <a:gd name="T6" fmla="*/ 209 w 209"/>
              <a:gd name="T7" fmla="*/ 309 h 314"/>
              <a:gd name="T8" fmla="*/ 51 w 209"/>
              <a:gd name="T9" fmla="*/ 0 h 314"/>
              <a:gd name="T10" fmla="*/ 0 w 209"/>
              <a:gd name="T11" fmla="*/ 103 h 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314">
                <a:moveTo>
                  <a:pt x="0" y="103"/>
                </a:moveTo>
                <a:cubicBezTo>
                  <a:pt x="31" y="168"/>
                  <a:pt x="78" y="231"/>
                  <a:pt x="126" y="314"/>
                </a:cubicBezTo>
                <a:cubicBezTo>
                  <a:pt x="129" y="314"/>
                  <a:pt x="133" y="314"/>
                  <a:pt x="137" y="314"/>
                </a:cubicBezTo>
                <a:cubicBezTo>
                  <a:pt x="162" y="314"/>
                  <a:pt x="187" y="313"/>
                  <a:pt x="209" y="309"/>
                </a:cubicBezTo>
                <a:cubicBezTo>
                  <a:pt x="88" y="101"/>
                  <a:pt x="43" y="21"/>
                  <a:pt x="51" y="0"/>
                </a:cubicBezTo>
                <a:lnTo>
                  <a:pt x="0" y="1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dist="25400" dir="5400000" algn="ctr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2043445" y="4059240"/>
            <a:ext cx="1235467" cy="1667424"/>
          </a:xfrm>
          <a:custGeom>
            <a:avLst/>
            <a:gdLst>
              <a:gd name="T0" fmla="*/ 0 w 172"/>
              <a:gd name="T1" fmla="*/ 100 h 232"/>
              <a:gd name="T2" fmla="*/ 78 w 172"/>
              <a:gd name="T3" fmla="*/ 222 h 232"/>
              <a:gd name="T4" fmla="*/ 172 w 172"/>
              <a:gd name="T5" fmla="*/ 232 h 232"/>
              <a:gd name="T6" fmla="*/ 49 w 172"/>
              <a:gd name="T7" fmla="*/ 0 h 232"/>
              <a:gd name="T8" fmla="*/ 0 w 172"/>
              <a:gd name="T9" fmla="*/ 10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" h="232">
                <a:moveTo>
                  <a:pt x="0" y="100"/>
                </a:moveTo>
                <a:cubicBezTo>
                  <a:pt x="22" y="142"/>
                  <a:pt x="51" y="175"/>
                  <a:pt x="78" y="222"/>
                </a:cubicBezTo>
                <a:cubicBezTo>
                  <a:pt x="106" y="228"/>
                  <a:pt x="138" y="232"/>
                  <a:pt x="172" y="232"/>
                </a:cubicBezTo>
                <a:cubicBezTo>
                  <a:pt x="68" y="54"/>
                  <a:pt x="43" y="13"/>
                  <a:pt x="49" y="0"/>
                </a:cubicBezTo>
                <a:lnTo>
                  <a:pt x="0" y="1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dist="25400" dir="5400000" algn="ctr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1783213" y="4660362"/>
            <a:ext cx="824650" cy="996829"/>
          </a:xfrm>
          <a:custGeom>
            <a:avLst/>
            <a:gdLst>
              <a:gd name="T0" fmla="*/ 0 w 115"/>
              <a:gd name="T1" fmla="*/ 79 h 139"/>
              <a:gd name="T2" fmla="*/ 0 w 115"/>
              <a:gd name="T3" fmla="*/ 81 h 139"/>
              <a:gd name="T4" fmla="*/ 0 w 115"/>
              <a:gd name="T5" fmla="*/ 81 h 139"/>
              <a:gd name="T6" fmla="*/ 0 w 115"/>
              <a:gd name="T7" fmla="*/ 81 h 139"/>
              <a:gd name="T8" fmla="*/ 115 w 115"/>
              <a:gd name="T9" fmla="*/ 139 h 139"/>
              <a:gd name="T10" fmla="*/ 39 w 115"/>
              <a:gd name="T11" fmla="*/ 0 h 139"/>
              <a:gd name="T12" fmla="*/ 0 w 115"/>
              <a:gd name="T13" fmla="*/ 79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5" h="139">
                <a:moveTo>
                  <a:pt x="0" y="79"/>
                </a:moveTo>
                <a:cubicBezTo>
                  <a:pt x="0" y="80"/>
                  <a:pt x="0" y="80"/>
                  <a:pt x="0" y="81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81"/>
                  <a:pt x="0" y="81"/>
                  <a:pt x="0" y="81"/>
                </a:cubicBezTo>
                <a:cubicBezTo>
                  <a:pt x="2" y="101"/>
                  <a:pt x="48" y="125"/>
                  <a:pt x="115" y="139"/>
                </a:cubicBezTo>
                <a:cubicBezTo>
                  <a:pt x="48" y="36"/>
                  <a:pt x="36" y="7"/>
                  <a:pt x="39" y="0"/>
                </a:cubicBezTo>
                <a:lnTo>
                  <a:pt x="0" y="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dist="25400" dir="5400000" algn="ctr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SF UI Display Thin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 rot="3600000">
            <a:off x="1796027" y="5081347"/>
            <a:ext cx="771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Step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 5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 rot="3600000">
            <a:off x="2189825" y="4806184"/>
            <a:ext cx="771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Step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 4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 rot="3600000">
            <a:off x="2595946" y="4466619"/>
            <a:ext cx="771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Step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 3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 rot="3600000">
            <a:off x="3040823" y="4121638"/>
            <a:ext cx="771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Step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 2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 rot="3834703">
            <a:off x="3489545" y="3797642"/>
            <a:ext cx="771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Step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 1</a:t>
            </a:r>
          </a:p>
        </p:txBody>
      </p:sp>
      <p:cxnSp>
        <p:nvCxnSpPr>
          <p:cNvPr id="27" name="出自【趣你的PPT】(微信:qunideppt)：最优质的PPT资源库"/>
          <p:cNvCxnSpPr/>
          <p:nvPr/>
        </p:nvCxnSpPr>
        <p:spPr>
          <a:xfrm>
            <a:off x="5049372" y="2562156"/>
            <a:ext cx="2192860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出自【趣你的PPT】(微信:qunideppt)：最优质的PPT资源库"/>
          <p:cNvCxnSpPr/>
          <p:nvPr/>
        </p:nvCxnSpPr>
        <p:spPr>
          <a:xfrm>
            <a:off x="6456698" y="3180679"/>
            <a:ext cx="785534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出自【趣你的PPT】(微信:qunideppt)：最优质的PPT资源库"/>
          <p:cNvCxnSpPr/>
          <p:nvPr/>
        </p:nvCxnSpPr>
        <p:spPr>
          <a:xfrm>
            <a:off x="5721135" y="3799202"/>
            <a:ext cx="1521097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出自【趣你的PPT】(微信:qunideppt)：最优质的PPT资源库"/>
          <p:cNvCxnSpPr/>
          <p:nvPr/>
        </p:nvCxnSpPr>
        <p:spPr>
          <a:xfrm>
            <a:off x="6243823" y="5036249"/>
            <a:ext cx="998409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出自【趣你的PPT】(微信:qunideppt)：最优质的PPT资源库"/>
          <p:cNvCxnSpPr/>
          <p:nvPr/>
        </p:nvCxnSpPr>
        <p:spPr>
          <a:xfrm>
            <a:off x="6939871" y="4417725"/>
            <a:ext cx="302361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出自【趣你的PPT】(微信:qunideppt)：最优质的PPT资源库"/>
          <p:cNvSpPr/>
          <p:nvPr/>
        </p:nvSpPr>
        <p:spPr>
          <a:xfrm>
            <a:off x="7456768" y="2095028"/>
            <a:ext cx="2952019" cy="628518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出自【趣你的PPT】(微信:qunideppt)：最优质的PPT资源库"/>
          <p:cNvSpPr/>
          <p:nvPr/>
        </p:nvSpPr>
        <p:spPr>
          <a:xfrm>
            <a:off x="7456768" y="2796139"/>
            <a:ext cx="2952019" cy="628518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出自【趣你的PPT】(微信:qunideppt)：最优质的PPT资源库"/>
          <p:cNvSpPr/>
          <p:nvPr/>
        </p:nvSpPr>
        <p:spPr>
          <a:xfrm>
            <a:off x="7456768" y="3497250"/>
            <a:ext cx="2952019" cy="628518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出自【趣你的PPT】(微信:qunideppt)：最优质的PPT资源库"/>
          <p:cNvSpPr/>
          <p:nvPr/>
        </p:nvSpPr>
        <p:spPr>
          <a:xfrm>
            <a:off x="7456768" y="4198361"/>
            <a:ext cx="2952019" cy="628518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出自【趣你的PPT】(微信:qunideppt)：最优质的PPT资源库"/>
          <p:cNvSpPr/>
          <p:nvPr/>
        </p:nvSpPr>
        <p:spPr>
          <a:xfrm>
            <a:off x="7456768" y="4899473"/>
            <a:ext cx="2952019" cy="628518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7682251" y="2148802"/>
            <a:ext cx="854398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出自【趣你的PPT】(微信:qunideppt)：最优质的PPT资源库"/>
          <p:cNvSpPr txBox="1"/>
          <p:nvPr/>
        </p:nvSpPr>
        <p:spPr>
          <a:xfrm>
            <a:off x="7682251" y="2818527"/>
            <a:ext cx="854398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出自【趣你的PPT】(微信:qunideppt)：最优质的PPT资源库"/>
          <p:cNvSpPr/>
          <p:nvPr/>
        </p:nvSpPr>
        <p:spPr>
          <a:xfrm>
            <a:off x="7396283" y="4213231"/>
            <a:ext cx="2952019" cy="628518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>
            <a:off x="7682251" y="3565894"/>
            <a:ext cx="854398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7682251" y="4235619"/>
            <a:ext cx="854398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出自【趣你的PPT】(微信:qunideppt)：最优质的PPT资源库"/>
          <p:cNvSpPr/>
          <p:nvPr/>
        </p:nvSpPr>
        <p:spPr>
          <a:xfrm>
            <a:off x="7456768" y="4986692"/>
            <a:ext cx="2952019" cy="628518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出自【趣你的PPT】(微信:qunideppt)：最优质的PPT资源库"/>
          <p:cNvSpPr txBox="1"/>
          <p:nvPr/>
        </p:nvSpPr>
        <p:spPr>
          <a:xfrm>
            <a:off x="7682251" y="5009080"/>
            <a:ext cx="854398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7" name="Group 46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48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50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51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经验总结反思</a:t>
              </a:r>
            </a:p>
          </p:txBody>
        </p:sp>
      </p:grpSp>
      <p:sp>
        <p:nvSpPr>
          <p:cNvPr id="52" name="TextBox 13"/>
          <p:cNvSpPr txBox="1"/>
          <p:nvPr/>
        </p:nvSpPr>
        <p:spPr>
          <a:xfrm>
            <a:off x="7682251" y="2498703"/>
            <a:ext cx="2807795" cy="2215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TextBox 13"/>
          <p:cNvSpPr txBox="1"/>
          <p:nvPr/>
        </p:nvSpPr>
        <p:spPr>
          <a:xfrm>
            <a:off x="7682251" y="3135270"/>
            <a:ext cx="2807795" cy="2215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TextBox 13"/>
          <p:cNvSpPr txBox="1"/>
          <p:nvPr/>
        </p:nvSpPr>
        <p:spPr>
          <a:xfrm>
            <a:off x="7682251" y="3873398"/>
            <a:ext cx="2807795" cy="2215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TextBox 13"/>
          <p:cNvSpPr txBox="1"/>
          <p:nvPr/>
        </p:nvSpPr>
        <p:spPr>
          <a:xfrm>
            <a:off x="7682251" y="4543749"/>
            <a:ext cx="2807795" cy="2215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TextBox 13"/>
          <p:cNvSpPr txBox="1"/>
          <p:nvPr/>
        </p:nvSpPr>
        <p:spPr>
          <a:xfrm>
            <a:off x="7682251" y="5294025"/>
            <a:ext cx="2807795" cy="2215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83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出自【趣你的PPT】(微信:qunideppt)：最优质的PPT资源库"/>
          <p:cNvSpPr/>
          <p:nvPr/>
        </p:nvSpPr>
        <p:spPr bwMode="auto">
          <a:xfrm>
            <a:off x="702949" y="400200"/>
            <a:ext cx="384171" cy="354647"/>
          </a:xfrm>
          <a:prstGeom prst="chevron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800">
              <a:solidFill>
                <a:srgbClr val="4A94A8"/>
              </a:solidFill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 bwMode="auto">
          <a:xfrm>
            <a:off x="442857" y="400200"/>
            <a:ext cx="386558" cy="354647"/>
          </a:xfrm>
          <a:prstGeom prst="chevron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 bwMode="auto">
          <a:xfrm>
            <a:off x="161290" y="400200"/>
            <a:ext cx="384172" cy="354647"/>
          </a:xfrm>
          <a:prstGeom prst="chevron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800">
              <a:solidFill>
                <a:srgbClr val="4A94A8"/>
              </a:solidFill>
            </a:endParaRPr>
          </a:p>
        </p:txBody>
      </p:sp>
      <p:sp>
        <p:nvSpPr>
          <p:cNvPr id="4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219835" y="315913"/>
            <a:ext cx="233910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经验总结反思</a:t>
            </a:r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522913" y="5333640"/>
            <a:ext cx="911225" cy="90963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Source Sans Pro" charset="0"/>
              </a:rPr>
              <a:t>F</a:t>
            </a: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4708525" y="2317390"/>
            <a:ext cx="971550" cy="1185862"/>
          </a:xfrm>
          <a:custGeom>
            <a:avLst/>
            <a:gdLst>
              <a:gd name="T0" fmla="*/ 398 w 647"/>
              <a:gd name="T1" fmla="*/ 0 h 791"/>
              <a:gd name="T2" fmla="*/ 0 w 647"/>
              <a:gd name="T3" fmla="*/ 566 h 791"/>
              <a:gd name="T4" fmla="*/ 240 w 647"/>
              <a:gd name="T5" fmla="*/ 791 h 791"/>
              <a:gd name="T6" fmla="*/ 647 w 647"/>
              <a:gd name="T7" fmla="*/ 371 h 791"/>
              <a:gd name="T8" fmla="*/ 398 w 647"/>
              <a:gd name="T9" fmla="*/ 0 h 7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791">
                <a:moveTo>
                  <a:pt x="398" y="0"/>
                </a:moveTo>
                <a:cubicBezTo>
                  <a:pt x="164" y="126"/>
                  <a:pt x="0" y="338"/>
                  <a:pt x="0" y="566"/>
                </a:cubicBezTo>
                <a:cubicBezTo>
                  <a:pt x="0" y="714"/>
                  <a:pt x="111" y="791"/>
                  <a:pt x="240" y="791"/>
                </a:cubicBezTo>
                <a:cubicBezTo>
                  <a:pt x="515" y="791"/>
                  <a:pt x="471" y="505"/>
                  <a:pt x="647" y="371"/>
                </a:cubicBezTo>
                <a:cubicBezTo>
                  <a:pt x="618" y="243"/>
                  <a:pt x="540" y="99"/>
                  <a:pt x="39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Source Sans Pro" charset="0"/>
              </a:rPr>
              <a:t>A</a:t>
            </a: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6067425" y="3311165"/>
            <a:ext cx="1344613" cy="963612"/>
          </a:xfrm>
          <a:custGeom>
            <a:avLst/>
            <a:gdLst>
              <a:gd name="T0" fmla="*/ 896 w 896"/>
              <a:gd name="T1" fmla="*/ 0 h 642"/>
              <a:gd name="T2" fmla="*/ 327 w 896"/>
              <a:gd name="T3" fmla="*/ 29 h 642"/>
              <a:gd name="T4" fmla="*/ 0 w 896"/>
              <a:gd name="T5" fmla="*/ 390 h 642"/>
              <a:gd name="T6" fmla="*/ 409 w 896"/>
              <a:gd name="T7" fmla="*/ 642 h 642"/>
              <a:gd name="T8" fmla="*/ 896 w 896"/>
              <a:gd name="T9" fmla="*/ 0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96" h="642">
                <a:moveTo>
                  <a:pt x="896" y="0"/>
                </a:moveTo>
                <a:cubicBezTo>
                  <a:pt x="691" y="58"/>
                  <a:pt x="493" y="58"/>
                  <a:pt x="327" y="29"/>
                </a:cubicBezTo>
                <a:cubicBezTo>
                  <a:pt x="291" y="175"/>
                  <a:pt x="144" y="278"/>
                  <a:pt x="0" y="390"/>
                </a:cubicBezTo>
                <a:cubicBezTo>
                  <a:pt x="71" y="495"/>
                  <a:pt x="200" y="607"/>
                  <a:pt x="409" y="642"/>
                </a:cubicBezTo>
                <a:cubicBezTo>
                  <a:pt x="605" y="502"/>
                  <a:pt x="875" y="319"/>
                  <a:pt x="8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Source Sans Pro" charset="0"/>
              </a:rPr>
              <a:t>D</a:t>
            </a: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5305425" y="2139590"/>
            <a:ext cx="1319213" cy="733425"/>
          </a:xfrm>
          <a:custGeom>
            <a:avLst/>
            <a:gdLst>
              <a:gd name="T0" fmla="*/ 879 w 879"/>
              <a:gd name="T1" fmla="*/ 61 h 489"/>
              <a:gd name="T2" fmla="*/ 467 w 879"/>
              <a:gd name="T3" fmla="*/ 0 h 489"/>
              <a:gd name="T4" fmla="*/ 0 w 879"/>
              <a:gd name="T5" fmla="*/ 118 h 489"/>
              <a:gd name="T6" fmla="*/ 249 w 879"/>
              <a:gd name="T7" fmla="*/ 489 h 489"/>
              <a:gd name="T8" fmla="*/ 489 w 879"/>
              <a:gd name="T9" fmla="*/ 421 h 489"/>
              <a:gd name="T10" fmla="*/ 682 w 879"/>
              <a:gd name="T11" fmla="*/ 461 h 489"/>
              <a:gd name="T12" fmla="*/ 879 w 879"/>
              <a:gd name="T13" fmla="*/ 61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9" h="489">
                <a:moveTo>
                  <a:pt x="879" y="61"/>
                </a:moveTo>
                <a:cubicBezTo>
                  <a:pt x="751" y="20"/>
                  <a:pt x="609" y="0"/>
                  <a:pt x="467" y="0"/>
                </a:cubicBezTo>
                <a:cubicBezTo>
                  <a:pt x="300" y="0"/>
                  <a:pt x="138" y="44"/>
                  <a:pt x="0" y="118"/>
                </a:cubicBezTo>
                <a:cubicBezTo>
                  <a:pt x="142" y="217"/>
                  <a:pt x="220" y="361"/>
                  <a:pt x="249" y="489"/>
                </a:cubicBezTo>
                <a:cubicBezTo>
                  <a:pt x="303" y="448"/>
                  <a:pt x="378" y="421"/>
                  <a:pt x="489" y="421"/>
                </a:cubicBezTo>
                <a:cubicBezTo>
                  <a:pt x="564" y="421"/>
                  <a:pt x="629" y="435"/>
                  <a:pt x="682" y="461"/>
                </a:cubicBezTo>
                <a:cubicBezTo>
                  <a:pt x="807" y="342"/>
                  <a:pt x="862" y="225"/>
                  <a:pt x="879" y="6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Source Sans Pro" charset="0"/>
              </a:rPr>
              <a:t>B</a:t>
            </a: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6329363" y="2231665"/>
            <a:ext cx="1085850" cy="1166812"/>
          </a:xfrm>
          <a:custGeom>
            <a:avLst/>
            <a:gdLst>
              <a:gd name="T0" fmla="*/ 722 w 724"/>
              <a:gd name="T1" fmla="*/ 720 h 778"/>
              <a:gd name="T2" fmla="*/ 724 w 724"/>
              <a:gd name="T3" fmla="*/ 678 h 778"/>
              <a:gd name="T4" fmla="*/ 197 w 724"/>
              <a:gd name="T5" fmla="*/ 0 h 778"/>
              <a:gd name="T6" fmla="*/ 0 w 724"/>
              <a:gd name="T7" fmla="*/ 400 h 778"/>
              <a:gd name="T8" fmla="*/ 162 w 724"/>
              <a:gd name="T9" fmla="*/ 678 h 778"/>
              <a:gd name="T10" fmla="*/ 153 w 724"/>
              <a:gd name="T11" fmla="*/ 749 h 778"/>
              <a:gd name="T12" fmla="*/ 722 w 724"/>
              <a:gd name="T13" fmla="*/ 72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24" h="778">
                <a:moveTo>
                  <a:pt x="722" y="720"/>
                </a:moveTo>
                <a:cubicBezTo>
                  <a:pt x="723" y="706"/>
                  <a:pt x="724" y="692"/>
                  <a:pt x="724" y="678"/>
                </a:cubicBezTo>
                <a:cubicBezTo>
                  <a:pt x="724" y="314"/>
                  <a:pt x="496" y="98"/>
                  <a:pt x="197" y="0"/>
                </a:cubicBezTo>
                <a:cubicBezTo>
                  <a:pt x="180" y="164"/>
                  <a:pt x="125" y="281"/>
                  <a:pt x="0" y="400"/>
                </a:cubicBezTo>
                <a:cubicBezTo>
                  <a:pt x="104" y="450"/>
                  <a:pt x="162" y="546"/>
                  <a:pt x="162" y="678"/>
                </a:cubicBezTo>
                <a:cubicBezTo>
                  <a:pt x="162" y="703"/>
                  <a:pt x="159" y="726"/>
                  <a:pt x="153" y="749"/>
                </a:cubicBezTo>
                <a:cubicBezTo>
                  <a:pt x="319" y="778"/>
                  <a:pt x="517" y="778"/>
                  <a:pt x="722" y="72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Source Sans Pro" charset="0"/>
              </a:rPr>
              <a:t>C</a:t>
            </a: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5600700" y="3896952"/>
            <a:ext cx="1081088" cy="1076325"/>
          </a:xfrm>
          <a:custGeom>
            <a:avLst/>
            <a:gdLst>
              <a:gd name="T0" fmla="*/ 311 w 720"/>
              <a:gd name="T1" fmla="*/ 0 h 718"/>
              <a:gd name="T2" fmla="*/ 0 w 720"/>
              <a:gd name="T3" fmla="*/ 470 h 718"/>
              <a:gd name="T4" fmla="*/ 237 w 720"/>
              <a:gd name="T5" fmla="*/ 718 h 718"/>
              <a:gd name="T6" fmla="*/ 540 w 720"/>
              <a:gd name="T7" fmla="*/ 407 h 718"/>
              <a:gd name="T8" fmla="*/ 720 w 720"/>
              <a:gd name="T9" fmla="*/ 252 h 718"/>
              <a:gd name="T10" fmla="*/ 311 w 720"/>
              <a:gd name="T11" fmla="*/ 0 h 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20" h="718">
                <a:moveTo>
                  <a:pt x="311" y="0"/>
                </a:moveTo>
                <a:cubicBezTo>
                  <a:pt x="154" y="122"/>
                  <a:pt x="0" y="256"/>
                  <a:pt x="0" y="470"/>
                </a:cubicBezTo>
                <a:cubicBezTo>
                  <a:pt x="0" y="589"/>
                  <a:pt x="78" y="718"/>
                  <a:pt x="237" y="718"/>
                </a:cubicBezTo>
                <a:cubicBezTo>
                  <a:pt x="481" y="718"/>
                  <a:pt x="451" y="537"/>
                  <a:pt x="540" y="407"/>
                </a:cubicBezTo>
                <a:cubicBezTo>
                  <a:pt x="573" y="359"/>
                  <a:pt x="640" y="309"/>
                  <a:pt x="720" y="252"/>
                </a:cubicBezTo>
                <a:cubicBezTo>
                  <a:pt x="511" y="217"/>
                  <a:pt x="382" y="105"/>
                  <a:pt x="3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Source Sans Pro" charset="0"/>
              </a:rPr>
              <a:t>E</a:t>
            </a: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 flipH="1">
            <a:off x="2093677" y="2279389"/>
            <a:ext cx="2824398" cy="457402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accent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3200" dirty="0">
              <a:latin typeface="Source Sans Pro" charset="0"/>
            </a:endParaRPr>
          </a:p>
        </p:txBody>
      </p:sp>
      <p:sp>
        <p:nvSpPr>
          <p:cNvPr id="52" name="出自【趣你的PPT】(微信:qunideppt)：最优质的PPT资源库"/>
          <p:cNvSpPr/>
          <p:nvPr/>
        </p:nvSpPr>
        <p:spPr>
          <a:xfrm>
            <a:off x="6067425" y="1692575"/>
            <a:ext cx="3260572" cy="474695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accent2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3200" dirty="0">
              <a:latin typeface="Source Sans Pro" charset="0"/>
            </a:endParaRPr>
          </a:p>
        </p:txBody>
      </p:sp>
      <p:sp>
        <p:nvSpPr>
          <p:cNvPr id="57" name="出自【趣你的PPT】(微信:qunideppt)：最优质的PPT资源库"/>
          <p:cNvSpPr/>
          <p:nvPr/>
        </p:nvSpPr>
        <p:spPr>
          <a:xfrm flipV="1">
            <a:off x="7273926" y="2937120"/>
            <a:ext cx="2824398" cy="15102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accent3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3200" dirty="0">
              <a:latin typeface="Source Sans Pro" charset="0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 flipV="1">
            <a:off x="6980471" y="3987676"/>
            <a:ext cx="2679288" cy="607501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accent4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3200" dirty="0">
              <a:latin typeface="Source Sans Pro" charset="0"/>
            </a:endParaRPr>
          </a:p>
        </p:txBody>
      </p:sp>
      <p:sp>
        <p:nvSpPr>
          <p:cNvPr id="67" name="出自【趣你的PPT】(微信:qunideppt)：最优质的PPT资源库"/>
          <p:cNvSpPr/>
          <p:nvPr/>
        </p:nvSpPr>
        <p:spPr>
          <a:xfrm flipH="1">
            <a:off x="2726247" y="3863615"/>
            <a:ext cx="2953828" cy="571981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accent5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3200" dirty="0">
              <a:latin typeface="Source Sans Pro" charset="0"/>
            </a:endParaRPr>
          </a:p>
        </p:txBody>
      </p:sp>
      <p:sp>
        <p:nvSpPr>
          <p:cNvPr id="72" name="出自【趣你的PPT】(微信:qunideppt)：最优质的PPT资源库"/>
          <p:cNvSpPr/>
          <p:nvPr/>
        </p:nvSpPr>
        <p:spPr>
          <a:xfrm flipH="1">
            <a:off x="2726247" y="5471752"/>
            <a:ext cx="2953828" cy="233085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accent6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3200" dirty="0">
              <a:latin typeface="Source Sans Pro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2349437" y="193309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2895437" y="352250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178493" y="426514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610947" y="272867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889232" y="134624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960555" y="5120628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TextBox 13"/>
          <p:cNvSpPr txBox="1"/>
          <p:nvPr/>
        </p:nvSpPr>
        <p:spPr>
          <a:xfrm>
            <a:off x="2349437" y="2366670"/>
            <a:ext cx="144750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9" name="TextBox 13"/>
          <p:cNvSpPr txBox="1"/>
          <p:nvPr/>
        </p:nvSpPr>
        <p:spPr>
          <a:xfrm>
            <a:off x="2895437" y="3937753"/>
            <a:ext cx="144750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1" name="TextBox 13"/>
          <p:cNvSpPr txBox="1"/>
          <p:nvPr/>
        </p:nvSpPr>
        <p:spPr>
          <a:xfrm>
            <a:off x="2960555" y="5566859"/>
            <a:ext cx="144750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3" name="TextBox 13"/>
          <p:cNvSpPr txBox="1"/>
          <p:nvPr/>
        </p:nvSpPr>
        <p:spPr>
          <a:xfrm>
            <a:off x="8026280" y="4677430"/>
            <a:ext cx="144750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4" name="TextBox 13"/>
          <p:cNvSpPr txBox="1"/>
          <p:nvPr/>
        </p:nvSpPr>
        <p:spPr>
          <a:xfrm>
            <a:off x="8460769" y="3206223"/>
            <a:ext cx="144750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5" name="TextBox 13"/>
          <p:cNvSpPr txBox="1"/>
          <p:nvPr/>
        </p:nvSpPr>
        <p:spPr>
          <a:xfrm>
            <a:off x="7737019" y="1814274"/>
            <a:ext cx="144750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24948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 rot="20049179">
            <a:off x="2460050" y="2455298"/>
            <a:ext cx="1627919" cy="3758490"/>
          </a:xfrm>
          <a:custGeom>
            <a:avLst/>
            <a:gdLst/>
            <a:ahLst/>
            <a:cxnLst>
              <a:cxn ang="0">
                <a:pos x="0" y="84"/>
              </a:cxn>
              <a:cxn ang="0">
                <a:pos x="50" y="134"/>
              </a:cxn>
              <a:cxn ang="0">
                <a:pos x="61" y="133"/>
              </a:cxn>
              <a:cxn ang="0">
                <a:pos x="61" y="148"/>
              </a:cxn>
              <a:cxn ang="0">
                <a:pos x="73" y="154"/>
              </a:cxn>
              <a:cxn ang="0">
                <a:pos x="73" y="278"/>
              </a:cxn>
              <a:cxn ang="0">
                <a:pos x="61" y="284"/>
              </a:cxn>
              <a:cxn ang="0">
                <a:pos x="61" y="377"/>
              </a:cxn>
              <a:cxn ang="0">
                <a:pos x="75" y="392"/>
              </a:cxn>
              <a:cxn ang="0">
                <a:pos x="93" y="392"/>
              </a:cxn>
              <a:cxn ang="0">
                <a:pos x="107" y="377"/>
              </a:cxn>
              <a:cxn ang="0">
                <a:pos x="107" y="357"/>
              </a:cxn>
              <a:cxn ang="0">
                <a:pos x="143" y="357"/>
              </a:cxn>
              <a:cxn ang="0">
                <a:pos x="157" y="343"/>
              </a:cxn>
              <a:cxn ang="0">
                <a:pos x="143" y="329"/>
              </a:cxn>
              <a:cxn ang="0">
                <a:pos x="107" y="329"/>
              </a:cxn>
              <a:cxn ang="0">
                <a:pos x="107" y="321"/>
              </a:cxn>
              <a:cxn ang="0">
                <a:pos x="143" y="321"/>
              </a:cxn>
              <a:cxn ang="0">
                <a:pos x="157" y="307"/>
              </a:cxn>
              <a:cxn ang="0">
                <a:pos x="143" y="293"/>
              </a:cxn>
              <a:cxn ang="0">
                <a:pos x="107" y="293"/>
              </a:cxn>
              <a:cxn ang="0">
                <a:pos x="107" y="283"/>
              </a:cxn>
              <a:cxn ang="0">
                <a:pos x="95" y="277"/>
              </a:cxn>
              <a:cxn ang="0">
                <a:pos x="95" y="156"/>
              </a:cxn>
              <a:cxn ang="0">
                <a:pos x="107" y="150"/>
              </a:cxn>
              <a:cxn ang="0">
                <a:pos x="107" y="133"/>
              </a:cxn>
              <a:cxn ang="0">
                <a:pos x="117" y="134"/>
              </a:cxn>
              <a:cxn ang="0">
                <a:pos x="168" y="84"/>
              </a:cxn>
              <a:cxn ang="0">
                <a:pos x="132" y="36"/>
              </a:cxn>
              <a:cxn ang="0">
                <a:pos x="84" y="0"/>
              </a:cxn>
              <a:cxn ang="0">
                <a:pos x="36" y="36"/>
              </a:cxn>
              <a:cxn ang="0">
                <a:pos x="0" y="84"/>
              </a:cxn>
              <a:cxn ang="0">
                <a:pos x="84" y="31"/>
              </a:cxn>
              <a:cxn ang="0">
                <a:pos x="107" y="54"/>
              </a:cxn>
              <a:cxn ang="0">
                <a:pos x="106" y="62"/>
              </a:cxn>
              <a:cxn ang="0">
                <a:pos x="129" y="87"/>
              </a:cxn>
              <a:cxn ang="0">
                <a:pos x="105" y="111"/>
              </a:cxn>
              <a:cxn ang="0">
                <a:pos x="84" y="100"/>
              </a:cxn>
              <a:cxn ang="0">
                <a:pos x="63" y="111"/>
              </a:cxn>
              <a:cxn ang="0">
                <a:pos x="38" y="87"/>
              </a:cxn>
              <a:cxn ang="0">
                <a:pos x="62" y="62"/>
              </a:cxn>
              <a:cxn ang="0">
                <a:pos x="61" y="54"/>
              </a:cxn>
              <a:cxn ang="0">
                <a:pos x="84" y="31"/>
              </a:cxn>
              <a:cxn ang="0">
                <a:pos x="84" y="31"/>
              </a:cxn>
              <a:cxn ang="0">
                <a:pos x="84" y="31"/>
              </a:cxn>
            </a:cxnLst>
            <a:rect l="0" t="0" r="r" b="b"/>
            <a:pathLst>
              <a:path w="168" h="392">
                <a:moveTo>
                  <a:pt x="0" y="84"/>
                </a:moveTo>
                <a:cubicBezTo>
                  <a:pt x="0" y="112"/>
                  <a:pt x="23" y="134"/>
                  <a:pt x="50" y="134"/>
                </a:cubicBezTo>
                <a:cubicBezTo>
                  <a:pt x="54" y="134"/>
                  <a:pt x="57" y="134"/>
                  <a:pt x="61" y="133"/>
                </a:cubicBezTo>
                <a:cubicBezTo>
                  <a:pt x="61" y="148"/>
                  <a:pt x="61" y="148"/>
                  <a:pt x="61" y="148"/>
                </a:cubicBezTo>
                <a:cubicBezTo>
                  <a:pt x="73" y="154"/>
                  <a:pt x="73" y="154"/>
                  <a:pt x="73" y="154"/>
                </a:cubicBezTo>
                <a:cubicBezTo>
                  <a:pt x="73" y="278"/>
                  <a:pt x="73" y="278"/>
                  <a:pt x="73" y="278"/>
                </a:cubicBezTo>
                <a:cubicBezTo>
                  <a:pt x="61" y="284"/>
                  <a:pt x="61" y="284"/>
                  <a:pt x="61" y="284"/>
                </a:cubicBezTo>
                <a:cubicBezTo>
                  <a:pt x="61" y="377"/>
                  <a:pt x="61" y="377"/>
                  <a:pt x="61" y="377"/>
                </a:cubicBezTo>
                <a:cubicBezTo>
                  <a:pt x="61" y="385"/>
                  <a:pt x="67" y="392"/>
                  <a:pt x="75" y="392"/>
                </a:cubicBezTo>
                <a:cubicBezTo>
                  <a:pt x="93" y="392"/>
                  <a:pt x="93" y="392"/>
                  <a:pt x="93" y="392"/>
                </a:cubicBezTo>
                <a:cubicBezTo>
                  <a:pt x="101" y="392"/>
                  <a:pt x="107" y="385"/>
                  <a:pt x="107" y="377"/>
                </a:cubicBezTo>
                <a:cubicBezTo>
                  <a:pt x="107" y="357"/>
                  <a:pt x="107" y="357"/>
                  <a:pt x="107" y="357"/>
                </a:cubicBezTo>
                <a:cubicBezTo>
                  <a:pt x="143" y="357"/>
                  <a:pt x="143" y="357"/>
                  <a:pt x="143" y="357"/>
                </a:cubicBezTo>
                <a:cubicBezTo>
                  <a:pt x="150" y="357"/>
                  <a:pt x="157" y="350"/>
                  <a:pt x="157" y="343"/>
                </a:cubicBezTo>
                <a:cubicBezTo>
                  <a:pt x="157" y="335"/>
                  <a:pt x="150" y="329"/>
                  <a:pt x="143" y="329"/>
                </a:cubicBezTo>
                <a:cubicBezTo>
                  <a:pt x="107" y="329"/>
                  <a:pt x="107" y="329"/>
                  <a:pt x="107" y="329"/>
                </a:cubicBezTo>
                <a:cubicBezTo>
                  <a:pt x="107" y="321"/>
                  <a:pt x="107" y="321"/>
                  <a:pt x="107" y="321"/>
                </a:cubicBezTo>
                <a:cubicBezTo>
                  <a:pt x="143" y="321"/>
                  <a:pt x="143" y="321"/>
                  <a:pt x="143" y="321"/>
                </a:cubicBezTo>
                <a:cubicBezTo>
                  <a:pt x="150" y="321"/>
                  <a:pt x="157" y="314"/>
                  <a:pt x="157" y="307"/>
                </a:cubicBezTo>
                <a:cubicBezTo>
                  <a:pt x="157" y="299"/>
                  <a:pt x="150" y="293"/>
                  <a:pt x="143" y="293"/>
                </a:cubicBezTo>
                <a:cubicBezTo>
                  <a:pt x="107" y="293"/>
                  <a:pt x="107" y="293"/>
                  <a:pt x="107" y="293"/>
                </a:cubicBezTo>
                <a:cubicBezTo>
                  <a:pt x="107" y="283"/>
                  <a:pt x="107" y="283"/>
                  <a:pt x="107" y="283"/>
                </a:cubicBezTo>
                <a:cubicBezTo>
                  <a:pt x="95" y="277"/>
                  <a:pt x="95" y="277"/>
                  <a:pt x="95" y="277"/>
                </a:cubicBezTo>
                <a:cubicBezTo>
                  <a:pt x="95" y="156"/>
                  <a:pt x="95" y="156"/>
                  <a:pt x="95" y="156"/>
                </a:cubicBezTo>
                <a:cubicBezTo>
                  <a:pt x="107" y="150"/>
                  <a:pt x="107" y="150"/>
                  <a:pt x="107" y="150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110" y="134"/>
                  <a:pt x="114" y="134"/>
                  <a:pt x="117" y="134"/>
                </a:cubicBezTo>
                <a:cubicBezTo>
                  <a:pt x="145" y="134"/>
                  <a:pt x="168" y="112"/>
                  <a:pt x="168" y="84"/>
                </a:cubicBezTo>
                <a:cubicBezTo>
                  <a:pt x="168" y="61"/>
                  <a:pt x="153" y="42"/>
                  <a:pt x="132" y="36"/>
                </a:cubicBezTo>
                <a:cubicBezTo>
                  <a:pt x="126" y="15"/>
                  <a:pt x="107" y="0"/>
                  <a:pt x="84" y="0"/>
                </a:cubicBezTo>
                <a:cubicBezTo>
                  <a:pt x="61" y="0"/>
                  <a:pt x="42" y="15"/>
                  <a:pt x="36" y="36"/>
                </a:cubicBezTo>
                <a:cubicBezTo>
                  <a:pt x="15" y="42"/>
                  <a:pt x="0" y="61"/>
                  <a:pt x="0" y="84"/>
                </a:cubicBezTo>
                <a:close/>
                <a:moveTo>
                  <a:pt x="84" y="31"/>
                </a:moveTo>
                <a:cubicBezTo>
                  <a:pt x="97" y="31"/>
                  <a:pt x="107" y="41"/>
                  <a:pt x="107" y="54"/>
                </a:cubicBezTo>
                <a:cubicBezTo>
                  <a:pt x="107" y="57"/>
                  <a:pt x="106" y="59"/>
                  <a:pt x="106" y="62"/>
                </a:cubicBezTo>
                <a:cubicBezTo>
                  <a:pt x="119" y="62"/>
                  <a:pt x="129" y="73"/>
                  <a:pt x="129" y="87"/>
                </a:cubicBezTo>
                <a:cubicBezTo>
                  <a:pt x="129" y="100"/>
                  <a:pt x="118" y="111"/>
                  <a:pt x="105" y="111"/>
                </a:cubicBezTo>
                <a:cubicBezTo>
                  <a:pt x="96" y="111"/>
                  <a:pt x="88" y="107"/>
                  <a:pt x="84" y="100"/>
                </a:cubicBezTo>
                <a:cubicBezTo>
                  <a:pt x="79" y="107"/>
                  <a:pt x="72" y="111"/>
                  <a:pt x="63" y="111"/>
                </a:cubicBezTo>
                <a:cubicBezTo>
                  <a:pt x="49" y="111"/>
                  <a:pt x="38" y="100"/>
                  <a:pt x="38" y="87"/>
                </a:cubicBezTo>
                <a:cubicBezTo>
                  <a:pt x="38" y="73"/>
                  <a:pt x="49" y="62"/>
                  <a:pt x="62" y="62"/>
                </a:cubicBezTo>
                <a:cubicBezTo>
                  <a:pt x="61" y="59"/>
                  <a:pt x="61" y="57"/>
                  <a:pt x="61" y="54"/>
                </a:cubicBezTo>
                <a:cubicBezTo>
                  <a:pt x="61" y="41"/>
                  <a:pt x="71" y="31"/>
                  <a:pt x="84" y="31"/>
                </a:cubicBezTo>
                <a:close/>
                <a:moveTo>
                  <a:pt x="84" y="31"/>
                </a:moveTo>
                <a:cubicBezTo>
                  <a:pt x="84" y="31"/>
                  <a:pt x="84" y="31"/>
                  <a:pt x="84" y="31"/>
                </a:cubicBez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17"/>
          <p:cNvGrpSpPr/>
          <p:nvPr/>
        </p:nvGrpSpPr>
        <p:grpSpPr>
          <a:xfrm rot="1568449">
            <a:off x="2691646" y="3631613"/>
            <a:ext cx="3541346" cy="1059820"/>
            <a:chOff x="3047999" y="2196251"/>
            <a:chExt cx="2662589" cy="796834"/>
          </a:xfrm>
        </p:grpSpPr>
        <p:sp>
          <p:nvSpPr>
            <p:cNvPr id="7" name="出自【趣你的PPT】(微信:qunideppt)：最优质的PPT资源库"/>
            <p:cNvSpPr/>
            <p:nvPr/>
          </p:nvSpPr>
          <p:spPr bwMode="auto">
            <a:xfrm>
              <a:off x="3616180" y="2242087"/>
              <a:ext cx="2094408" cy="750998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8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 bwMode="auto">
            <a:xfrm>
              <a:off x="3581401" y="2196251"/>
              <a:ext cx="2094408" cy="750998"/>
            </a:xfrm>
            <a:prstGeom prst="roundRect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关键字</a:t>
              </a:r>
              <a:endPara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" name="Group 22"/>
            <p:cNvGrpSpPr/>
            <p:nvPr/>
          </p:nvGrpSpPr>
          <p:grpSpPr>
            <a:xfrm rot="16200000">
              <a:off x="3369279" y="2174269"/>
              <a:ext cx="195640" cy="838200"/>
              <a:chOff x="3686186" y="1166322"/>
              <a:chExt cx="152400" cy="652944"/>
            </a:xfrm>
          </p:grpSpPr>
          <p:sp>
            <p:nvSpPr>
              <p:cNvPr id="10" name="出自【趣你的PPT】(微信:qunideppt)：最优质的PPT资源库"/>
              <p:cNvSpPr/>
              <p:nvPr/>
            </p:nvSpPr>
            <p:spPr>
              <a:xfrm>
                <a:off x="3686186" y="1666867"/>
                <a:ext cx="152400" cy="152399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1" name="出自【趣你的PPT】(微信:qunideppt)：最优质的PPT资源库"/>
              <p:cNvSpPr/>
              <p:nvPr/>
            </p:nvSpPr>
            <p:spPr>
              <a:xfrm>
                <a:off x="3737893" y="1166322"/>
                <a:ext cx="48984" cy="610899"/>
              </a:xfrm>
              <a:prstGeom prst="roundRect">
                <a:avLst>
                  <a:gd name="adj" fmla="val 38542"/>
                </a:avLst>
              </a:prstGeom>
              <a:gradFill>
                <a:gsLst>
                  <a:gs pos="2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</p:grpSp>
      </p:grpSp>
      <p:grpSp>
        <p:nvGrpSpPr>
          <p:cNvPr id="12" name="Group 18"/>
          <p:cNvGrpSpPr/>
          <p:nvPr/>
        </p:nvGrpSpPr>
        <p:grpSpPr>
          <a:xfrm rot="140878">
            <a:off x="3060094" y="2848047"/>
            <a:ext cx="3541919" cy="1054621"/>
            <a:chOff x="3047997" y="2196251"/>
            <a:chExt cx="2663020" cy="792925"/>
          </a:xfrm>
        </p:grpSpPr>
        <p:sp>
          <p:nvSpPr>
            <p:cNvPr id="13" name="出自【趣你的PPT】(微信:qunideppt)：最优质的PPT资源库"/>
            <p:cNvSpPr/>
            <p:nvPr/>
          </p:nvSpPr>
          <p:spPr bwMode="auto">
            <a:xfrm>
              <a:off x="3616609" y="2238178"/>
              <a:ext cx="2094408" cy="750998"/>
            </a:xfrm>
            <a:prstGeom prst="roundRect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8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 bwMode="auto">
            <a:xfrm>
              <a:off x="3581401" y="2196251"/>
              <a:ext cx="2094408" cy="750998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关键字</a:t>
              </a:r>
              <a:endPara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Group 22"/>
            <p:cNvGrpSpPr/>
            <p:nvPr/>
          </p:nvGrpSpPr>
          <p:grpSpPr>
            <a:xfrm rot="16200000">
              <a:off x="3369277" y="2174270"/>
              <a:ext cx="195640" cy="838199"/>
              <a:chOff x="3686186" y="1166322"/>
              <a:chExt cx="152400" cy="652944"/>
            </a:xfrm>
          </p:grpSpPr>
          <p:sp>
            <p:nvSpPr>
              <p:cNvPr id="16" name="出自【趣你的PPT】(微信:qunideppt)：最优质的PPT资源库"/>
              <p:cNvSpPr/>
              <p:nvPr/>
            </p:nvSpPr>
            <p:spPr>
              <a:xfrm>
                <a:off x="3686186" y="1666867"/>
                <a:ext cx="152400" cy="152399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7" name="出自【趣你的PPT】(微信:qunideppt)：最优质的PPT资源库"/>
              <p:cNvSpPr/>
              <p:nvPr/>
            </p:nvSpPr>
            <p:spPr>
              <a:xfrm>
                <a:off x="3738410" y="1166322"/>
                <a:ext cx="47949" cy="610899"/>
              </a:xfrm>
              <a:prstGeom prst="roundRect">
                <a:avLst>
                  <a:gd name="adj" fmla="val 38542"/>
                </a:avLst>
              </a:prstGeom>
              <a:gradFill>
                <a:gsLst>
                  <a:gs pos="2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</p:grpSp>
      </p:grpSp>
      <p:grpSp>
        <p:nvGrpSpPr>
          <p:cNvPr id="18" name="Group 28"/>
          <p:cNvGrpSpPr/>
          <p:nvPr/>
        </p:nvGrpSpPr>
        <p:grpSpPr>
          <a:xfrm rot="20546288">
            <a:off x="2893373" y="2088500"/>
            <a:ext cx="3544715" cy="1053929"/>
            <a:chOff x="3047997" y="2196251"/>
            <a:chExt cx="2665122" cy="792405"/>
          </a:xfrm>
        </p:grpSpPr>
        <p:sp>
          <p:nvSpPr>
            <p:cNvPr id="19" name="出自【趣你的PPT】(微信:qunideppt)：最优质的PPT资源库"/>
            <p:cNvSpPr/>
            <p:nvPr/>
          </p:nvSpPr>
          <p:spPr bwMode="auto">
            <a:xfrm>
              <a:off x="3618711" y="2237658"/>
              <a:ext cx="2094408" cy="750998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8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 bwMode="auto">
            <a:xfrm>
              <a:off x="3581401" y="2196251"/>
              <a:ext cx="2094408" cy="750998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sz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关键字</a:t>
              </a:r>
              <a:endParaRPr 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Group 22"/>
            <p:cNvGrpSpPr/>
            <p:nvPr/>
          </p:nvGrpSpPr>
          <p:grpSpPr>
            <a:xfrm rot="16200000">
              <a:off x="3369277" y="2174271"/>
              <a:ext cx="195640" cy="838199"/>
              <a:chOff x="3686186" y="1166322"/>
              <a:chExt cx="152400" cy="652944"/>
            </a:xfrm>
          </p:grpSpPr>
          <p:sp>
            <p:nvSpPr>
              <p:cNvPr id="22" name="出自【趣你的PPT】(微信:qunideppt)：最优质的PPT资源库"/>
              <p:cNvSpPr/>
              <p:nvPr/>
            </p:nvSpPr>
            <p:spPr>
              <a:xfrm>
                <a:off x="3686186" y="1666867"/>
                <a:ext cx="152400" cy="152399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23" name="出自【趣你的PPT】(微信:qunideppt)：最优质的PPT资源库"/>
              <p:cNvSpPr/>
              <p:nvPr/>
            </p:nvSpPr>
            <p:spPr>
              <a:xfrm>
                <a:off x="3738410" y="1166322"/>
                <a:ext cx="47949" cy="610899"/>
              </a:xfrm>
              <a:prstGeom prst="roundRect">
                <a:avLst>
                  <a:gd name="adj" fmla="val 38542"/>
                </a:avLst>
              </a:prstGeom>
              <a:gradFill>
                <a:gsLst>
                  <a:gs pos="2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</p:grpSp>
      </p:grpSp>
      <p:grpSp>
        <p:nvGrpSpPr>
          <p:cNvPr id="49" name="Group 17"/>
          <p:cNvGrpSpPr/>
          <p:nvPr/>
        </p:nvGrpSpPr>
        <p:grpSpPr>
          <a:xfrm rot="18174686" flipH="1">
            <a:off x="506" y="4218380"/>
            <a:ext cx="3541346" cy="1059820"/>
            <a:chOff x="3047999" y="2196251"/>
            <a:chExt cx="2662589" cy="796834"/>
          </a:xfrm>
        </p:grpSpPr>
        <p:sp>
          <p:nvSpPr>
            <p:cNvPr id="50" name="出自【趣你的PPT】(微信:qunideppt)：最优质的PPT资源库"/>
            <p:cNvSpPr/>
            <p:nvPr/>
          </p:nvSpPr>
          <p:spPr bwMode="auto">
            <a:xfrm>
              <a:off x="3616180" y="2242087"/>
              <a:ext cx="2094408" cy="75099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800" b="1" dirty="0">
                <a:solidFill>
                  <a:schemeClr val="bg1"/>
                </a:solidFill>
              </a:endParaRPr>
            </a:p>
          </p:txBody>
        </p:sp>
        <p:sp>
          <p:nvSpPr>
            <p:cNvPr id="51" name="出自【趣你的PPT】(微信:qunideppt)：最优质的PPT资源库"/>
            <p:cNvSpPr/>
            <p:nvPr/>
          </p:nvSpPr>
          <p:spPr bwMode="auto">
            <a:xfrm>
              <a:off x="3581401" y="2196251"/>
              <a:ext cx="2094408" cy="750998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关键字</a:t>
              </a:r>
              <a:endPara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2" name="Group 22"/>
            <p:cNvGrpSpPr/>
            <p:nvPr/>
          </p:nvGrpSpPr>
          <p:grpSpPr>
            <a:xfrm rot="16200000">
              <a:off x="3369279" y="2174269"/>
              <a:ext cx="195640" cy="838200"/>
              <a:chOff x="3686186" y="1166322"/>
              <a:chExt cx="152400" cy="652944"/>
            </a:xfrm>
          </p:grpSpPr>
          <p:sp>
            <p:nvSpPr>
              <p:cNvPr id="53" name="出自【趣你的PPT】(微信:qunideppt)：最优质的PPT资源库"/>
              <p:cNvSpPr/>
              <p:nvPr/>
            </p:nvSpPr>
            <p:spPr>
              <a:xfrm>
                <a:off x="3686186" y="1666867"/>
                <a:ext cx="152400" cy="152399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54" name="出自【趣你的PPT】(微信:qunideppt)：最优质的PPT资源库"/>
              <p:cNvSpPr/>
              <p:nvPr/>
            </p:nvSpPr>
            <p:spPr>
              <a:xfrm>
                <a:off x="3737893" y="1166322"/>
                <a:ext cx="48984" cy="610899"/>
              </a:xfrm>
              <a:prstGeom prst="roundRect">
                <a:avLst>
                  <a:gd name="adj" fmla="val 38542"/>
                </a:avLst>
              </a:prstGeom>
              <a:gradFill>
                <a:gsLst>
                  <a:gs pos="2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</p:grpSp>
      </p:grpSp>
      <p:grpSp>
        <p:nvGrpSpPr>
          <p:cNvPr id="24" name="Group 23"/>
          <p:cNvGrpSpPr/>
          <p:nvPr/>
        </p:nvGrpSpPr>
        <p:grpSpPr>
          <a:xfrm>
            <a:off x="7618872" y="2058590"/>
            <a:ext cx="638053" cy="638053"/>
            <a:chOff x="6934860" y="2089070"/>
            <a:chExt cx="638053" cy="638053"/>
          </a:xfrm>
        </p:grpSpPr>
        <p:sp>
          <p:nvSpPr>
            <p:cNvPr id="55" name="出自【趣你的PPT】(微信:qunideppt)：最优质的PPT资源库"/>
            <p:cNvSpPr/>
            <p:nvPr/>
          </p:nvSpPr>
          <p:spPr>
            <a:xfrm>
              <a:off x="6934860" y="2089070"/>
              <a:ext cx="638053" cy="638053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7042160" y="2192530"/>
              <a:ext cx="398052" cy="357720"/>
              <a:chOff x="5583238" y="3892551"/>
              <a:chExt cx="360363" cy="323850"/>
            </a:xfrm>
            <a:solidFill>
              <a:schemeClr val="bg1"/>
            </a:solidFill>
          </p:grpSpPr>
          <p:sp>
            <p:nvSpPr>
              <p:cNvPr id="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11838" y="3892551"/>
                <a:ext cx="131763" cy="323850"/>
              </a:xfrm>
              <a:custGeom>
                <a:avLst/>
                <a:gdLst>
                  <a:gd name="T0" fmla="*/ 17 w 83"/>
                  <a:gd name="T1" fmla="*/ 57 h 204"/>
                  <a:gd name="T2" fmla="*/ 0 w 83"/>
                  <a:gd name="T3" fmla="*/ 57 h 204"/>
                  <a:gd name="T4" fmla="*/ 43 w 83"/>
                  <a:gd name="T5" fmla="*/ 0 h 204"/>
                  <a:gd name="T6" fmla="*/ 83 w 83"/>
                  <a:gd name="T7" fmla="*/ 57 h 204"/>
                  <a:gd name="T8" fmla="*/ 67 w 83"/>
                  <a:gd name="T9" fmla="*/ 57 h 204"/>
                  <a:gd name="T10" fmla="*/ 67 w 83"/>
                  <a:gd name="T11" fmla="*/ 204 h 204"/>
                  <a:gd name="T12" fmla="*/ 17 w 83"/>
                  <a:gd name="T13" fmla="*/ 204 h 204"/>
                  <a:gd name="T14" fmla="*/ 17 w 83"/>
                  <a:gd name="T15" fmla="*/ 5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204">
                    <a:moveTo>
                      <a:pt x="17" y="57"/>
                    </a:moveTo>
                    <a:lnTo>
                      <a:pt x="0" y="57"/>
                    </a:lnTo>
                    <a:lnTo>
                      <a:pt x="43" y="0"/>
                    </a:lnTo>
                    <a:lnTo>
                      <a:pt x="83" y="57"/>
                    </a:lnTo>
                    <a:lnTo>
                      <a:pt x="67" y="57"/>
                    </a:lnTo>
                    <a:lnTo>
                      <a:pt x="67" y="204"/>
                    </a:lnTo>
                    <a:lnTo>
                      <a:pt x="17" y="204"/>
                    </a:lnTo>
                    <a:lnTo>
                      <a:pt x="17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695951" y="3978276"/>
                <a:ext cx="131763" cy="238125"/>
              </a:xfrm>
              <a:custGeom>
                <a:avLst/>
                <a:gdLst>
                  <a:gd name="T0" fmla="*/ 66 w 83"/>
                  <a:gd name="T1" fmla="*/ 150 h 150"/>
                  <a:gd name="T2" fmla="*/ 19 w 83"/>
                  <a:gd name="T3" fmla="*/ 150 h 150"/>
                  <a:gd name="T4" fmla="*/ 19 w 83"/>
                  <a:gd name="T5" fmla="*/ 60 h 150"/>
                  <a:gd name="T6" fmla="*/ 0 w 83"/>
                  <a:gd name="T7" fmla="*/ 60 h 150"/>
                  <a:gd name="T8" fmla="*/ 43 w 83"/>
                  <a:gd name="T9" fmla="*/ 0 h 150"/>
                  <a:gd name="T10" fmla="*/ 83 w 83"/>
                  <a:gd name="T11" fmla="*/ 60 h 150"/>
                  <a:gd name="T12" fmla="*/ 66 w 83"/>
                  <a:gd name="T13" fmla="*/ 60 h 150"/>
                  <a:gd name="T14" fmla="*/ 66 w 83"/>
                  <a:gd name="T15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150">
                    <a:moveTo>
                      <a:pt x="66" y="150"/>
                    </a:moveTo>
                    <a:lnTo>
                      <a:pt x="19" y="150"/>
                    </a:lnTo>
                    <a:lnTo>
                      <a:pt x="19" y="60"/>
                    </a:lnTo>
                    <a:lnTo>
                      <a:pt x="0" y="60"/>
                    </a:lnTo>
                    <a:lnTo>
                      <a:pt x="43" y="0"/>
                    </a:lnTo>
                    <a:lnTo>
                      <a:pt x="83" y="60"/>
                    </a:lnTo>
                    <a:lnTo>
                      <a:pt x="66" y="60"/>
                    </a:lnTo>
                    <a:lnTo>
                      <a:pt x="66" y="1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83238" y="4068763"/>
                <a:ext cx="131763" cy="147638"/>
              </a:xfrm>
              <a:custGeom>
                <a:avLst/>
                <a:gdLst>
                  <a:gd name="T0" fmla="*/ 17 w 83"/>
                  <a:gd name="T1" fmla="*/ 57 h 93"/>
                  <a:gd name="T2" fmla="*/ 0 w 83"/>
                  <a:gd name="T3" fmla="*/ 57 h 93"/>
                  <a:gd name="T4" fmla="*/ 43 w 83"/>
                  <a:gd name="T5" fmla="*/ 0 h 93"/>
                  <a:gd name="T6" fmla="*/ 83 w 83"/>
                  <a:gd name="T7" fmla="*/ 57 h 93"/>
                  <a:gd name="T8" fmla="*/ 66 w 83"/>
                  <a:gd name="T9" fmla="*/ 57 h 93"/>
                  <a:gd name="T10" fmla="*/ 66 w 83"/>
                  <a:gd name="T11" fmla="*/ 93 h 93"/>
                  <a:gd name="T12" fmla="*/ 17 w 83"/>
                  <a:gd name="T13" fmla="*/ 93 h 93"/>
                  <a:gd name="T14" fmla="*/ 17 w 83"/>
                  <a:gd name="T15" fmla="*/ 57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93">
                    <a:moveTo>
                      <a:pt x="17" y="57"/>
                    </a:moveTo>
                    <a:lnTo>
                      <a:pt x="0" y="57"/>
                    </a:lnTo>
                    <a:lnTo>
                      <a:pt x="43" y="0"/>
                    </a:lnTo>
                    <a:lnTo>
                      <a:pt x="83" y="57"/>
                    </a:lnTo>
                    <a:lnTo>
                      <a:pt x="66" y="57"/>
                    </a:lnTo>
                    <a:lnTo>
                      <a:pt x="66" y="93"/>
                    </a:lnTo>
                    <a:lnTo>
                      <a:pt x="17" y="93"/>
                    </a:lnTo>
                    <a:lnTo>
                      <a:pt x="17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7618872" y="3076559"/>
            <a:ext cx="638053" cy="638053"/>
            <a:chOff x="6934860" y="3107039"/>
            <a:chExt cx="638053" cy="638053"/>
          </a:xfrm>
        </p:grpSpPr>
        <p:sp>
          <p:nvSpPr>
            <p:cNvPr id="57" name="出自【趣你的PPT】(微信:qunideppt)：最优质的PPT资源库"/>
            <p:cNvSpPr/>
            <p:nvPr/>
          </p:nvSpPr>
          <p:spPr>
            <a:xfrm>
              <a:off x="6934860" y="3107039"/>
              <a:ext cx="638053" cy="638053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38273" y="3215545"/>
              <a:ext cx="455291" cy="376862"/>
            </a:xfrm>
            <a:custGeom>
              <a:avLst/>
              <a:gdLst>
                <a:gd name="T0" fmla="*/ 260 w 287"/>
                <a:gd name="T1" fmla="*/ 78 h 237"/>
                <a:gd name="T2" fmla="*/ 244 w 287"/>
                <a:gd name="T3" fmla="*/ 94 h 237"/>
                <a:gd name="T4" fmla="*/ 260 w 287"/>
                <a:gd name="T5" fmla="*/ 111 h 237"/>
                <a:gd name="T6" fmla="*/ 277 w 287"/>
                <a:gd name="T7" fmla="*/ 94 h 237"/>
                <a:gd name="T8" fmla="*/ 260 w 287"/>
                <a:gd name="T9" fmla="*/ 78 h 237"/>
                <a:gd name="T10" fmla="*/ 27 w 287"/>
                <a:gd name="T11" fmla="*/ 78 h 237"/>
                <a:gd name="T12" fmla="*/ 11 w 287"/>
                <a:gd name="T13" fmla="*/ 94 h 237"/>
                <a:gd name="T14" fmla="*/ 27 w 287"/>
                <a:gd name="T15" fmla="*/ 111 h 237"/>
                <a:gd name="T16" fmla="*/ 43 w 287"/>
                <a:gd name="T17" fmla="*/ 94 h 237"/>
                <a:gd name="T18" fmla="*/ 27 w 287"/>
                <a:gd name="T19" fmla="*/ 78 h 237"/>
                <a:gd name="T20" fmla="*/ 212 w 287"/>
                <a:gd name="T21" fmla="*/ 49 h 237"/>
                <a:gd name="T22" fmla="*/ 188 w 287"/>
                <a:gd name="T23" fmla="*/ 73 h 237"/>
                <a:gd name="T24" fmla="*/ 212 w 287"/>
                <a:gd name="T25" fmla="*/ 97 h 237"/>
                <a:gd name="T26" fmla="*/ 236 w 287"/>
                <a:gd name="T27" fmla="*/ 73 h 237"/>
                <a:gd name="T28" fmla="*/ 212 w 287"/>
                <a:gd name="T29" fmla="*/ 49 h 237"/>
                <a:gd name="T30" fmla="*/ 287 w 287"/>
                <a:gd name="T31" fmla="*/ 196 h 237"/>
                <a:gd name="T32" fmla="*/ 259 w 287"/>
                <a:gd name="T33" fmla="*/ 196 h 237"/>
                <a:gd name="T34" fmla="*/ 259 w 287"/>
                <a:gd name="T35" fmla="*/ 145 h 237"/>
                <a:gd name="T36" fmla="*/ 253 w 287"/>
                <a:gd name="T37" fmla="*/ 121 h 237"/>
                <a:gd name="T38" fmla="*/ 260 w 287"/>
                <a:gd name="T39" fmla="*/ 120 h 237"/>
                <a:gd name="T40" fmla="*/ 287 w 287"/>
                <a:gd name="T41" fmla="*/ 147 h 237"/>
                <a:gd name="T42" fmla="*/ 287 w 287"/>
                <a:gd name="T43" fmla="*/ 196 h 237"/>
                <a:gd name="T44" fmla="*/ 75 w 287"/>
                <a:gd name="T45" fmla="*/ 49 h 237"/>
                <a:gd name="T46" fmla="*/ 51 w 287"/>
                <a:gd name="T47" fmla="*/ 73 h 237"/>
                <a:gd name="T48" fmla="*/ 75 w 287"/>
                <a:gd name="T49" fmla="*/ 97 h 237"/>
                <a:gd name="T50" fmla="*/ 99 w 287"/>
                <a:gd name="T51" fmla="*/ 73 h 237"/>
                <a:gd name="T52" fmla="*/ 75 w 287"/>
                <a:gd name="T53" fmla="*/ 49 h 237"/>
                <a:gd name="T54" fmla="*/ 27 w 287"/>
                <a:gd name="T55" fmla="*/ 120 h 237"/>
                <a:gd name="T56" fmla="*/ 34 w 287"/>
                <a:gd name="T57" fmla="*/ 121 h 237"/>
                <a:gd name="T58" fmla="*/ 28 w 287"/>
                <a:gd name="T59" fmla="*/ 145 h 237"/>
                <a:gd name="T60" fmla="*/ 28 w 287"/>
                <a:gd name="T61" fmla="*/ 196 h 237"/>
                <a:gd name="T62" fmla="*/ 0 w 287"/>
                <a:gd name="T63" fmla="*/ 196 h 237"/>
                <a:gd name="T64" fmla="*/ 0 w 287"/>
                <a:gd name="T65" fmla="*/ 147 h 237"/>
                <a:gd name="T66" fmla="*/ 27 w 287"/>
                <a:gd name="T67" fmla="*/ 120 h 237"/>
                <a:gd name="T68" fmla="*/ 144 w 287"/>
                <a:gd name="T69" fmla="*/ 0 h 237"/>
                <a:gd name="T70" fmla="*/ 108 w 287"/>
                <a:gd name="T71" fmla="*/ 36 h 237"/>
                <a:gd name="T72" fmla="*/ 144 w 287"/>
                <a:gd name="T73" fmla="*/ 72 h 237"/>
                <a:gd name="T74" fmla="*/ 179 w 287"/>
                <a:gd name="T75" fmla="*/ 36 h 237"/>
                <a:gd name="T76" fmla="*/ 144 w 287"/>
                <a:gd name="T77" fmla="*/ 0 h 237"/>
                <a:gd name="T78" fmla="*/ 251 w 287"/>
                <a:gd name="T79" fmla="*/ 214 h 237"/>
                <a:gd name="T80" fmla="*/ 208 w 287"/>
                <a:gd name="T81" fmla="*/ 214 h 237"/>
                <a:gd name="T82" fmla="*/ 208 w 287"/>
                <a:gd name="T83" fmla="*/ 137 h 237"/>
                <a:gd name="T84" fmla="*/ 201 w 287"/>
                <a:gd name="T85" fmla="*/ 108 h 237"/>
                <a:gd name="T86" fmla="*/ 212 w 287"/>
                <a:gd name="T87" fmla="*/ 106 h 237"/>
                <a:gd name="T88" fmla="*/ 251 w 287"/>
                <a:gd name="T89" fmla="*/ 145 h 237"/>
                <a:gd name="T90" fmla="*/ 251 w 287"/>
                <a:gd name="T91" fmla="*/ 214 h 237"/>
                <a:gd name="T92" fmla="*/ 79 w 287"/>
                <a:gd name="T93" fmla="*/ 137 h 237"/>
                <a:gd name="T94" fmla="*/ 79 w 287"/>
                <a:gd name="T95" fmla="*/ 214 h 237"/>
                <a:gd name="T96" fmla="*/ 37 w 287"/>
                <a:gd name="T97" fmla="*/ 214 h 237"/>
                <a:gd name="T98" fmla="*/ 37 w 287"/>
                <a:gd name="T99" fmla="*/ 145 h 237"/>
                <a:gd name="T100" fmla="*/ 75 w 287"/>
                <a:gd name="T101" fmla="*/ 106 h 237"/>
                <a:gd name="T102" fmla="*/ 86 w 287"/>
                <a:gd name="T103" fmla="*/ 108 h 237"/>
                <a:gd name="T104" fmla="*/ 79 w 287"/>
                <a:gd name="T105" fmla="*/ 137 h 237"/>
                <a:gd name="T106" fmla="*/ 88 w 287"/>
                <a:gd name="T107" fmla="*/ 237 h 237"/>
                <a:gd name="T108" fmla="*/ 200 w 287"/>
                <a:gd name="T109" fmla="*/ 237 h 237"/>
                <a:gd name="T110" fmla="*/ 200 w 287"/>
                <a:gd name="T111" fmla="*/ 137 h 237"/>
                <a:gd name="T112" fmla="*/ 144 w 287"/>
                <a:gd name="T113" fmla="*/ 81 h 237"/>
                <a:gd name="T114" fmla="*/ 88 w 287"/>
                <a:gd name="T115" fmla="*/ 137 h 237"/>
                <a:gd name="T116" fmla="*/ 88 w 287"/>
                <a:gd name="T11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7" h="237">
                  <a:moveTo>
                    <a:pt x="260" y="78"/>
                  </a:moveTo>
                  <a:cubicBezTo>
                    <a:pt x="251" y="78"/>
                    <a:pt x="244" y="85"/>
                    <a:pt x="244" y="94"/>
                  </a:cubicBezTo>
                  <a:cubicBezTo>
                    <a:pt x="244" y="103"/>
                    <a:pt x="251" y="111"/>
                    <a:pt x="260" y="111"/>
                  </a:cubicBezTo>
                  <a:cubicBezTo>
                    <a:pt x="269" y="111"/>
                    <a:pt x="277" y="103"/>
                    <a:pt x="277" y="94"/>
                  </a:cubicBezTo>
                  <a:cubicBezTo>
                    <a:pt x="277" y="85"/>
                    <a:pt x="269" y="78"/>
                    <a:pt x="260" y="78"/>
                  </a:cubicBezTo>
                  <a:close/>
                  <a:moveTo>
                    <a:pt x="27" y="78"/>
                  </a:moveTo>
                  <a:cubicBezTo>
                    <a:pt x="18" y="78"/>
                    <a:pt x="11" y="85"/>
                    <a:pt x="11" y="94"/>
                  </a:cubicBezTo>
                  <a:cubicBezTo>
                    <a:pt x="11" y="103"/>
                    <a:pt x="18" y="111"/>
                    <a:pt x="27" y="111"/>
                  </a:cubicBezTo>
                  <a:cubicBezTo>
                    <a:pt x="36" y="111"/>
                    <a:pt x="43" y="103"/>
                    <a:pt x="43" y="94"/>
                  </a:cubicBezTo>
                  <a:cubicBezTo>
                    <a:pt x="43" y="85"/>
                    <a:pt x="36" y="78"/>
                    <a:pt x="27" y="78"/>
                  </a:cubicBezTo>
                  <a:close/>
                  <a:moveTo>
                    <a:pt x="212" y="49"/>
                  </a:moveTo>
                  <a:cubicBezTo>
                    <a:pt x="199" y="49"/>
                    <a:pt x="188" y="59"/>
                    <a:pt x="188" y="73"/>
                  </a:cubicBezTo>
                  <a:cubicBezTo>
                    <a:pt x="188" y="86"/>
                    <a:pt x="199" y="97"/>
                    <a:pt x="212" y="97"/>
                  </a:cubicBezTo>
                  <a:cubicBezTo>
                    <a:pt x="225" y="97"/>
                    <a:pt x="236" y="86"/>
                    <a:pt x="236" y="73"/>
                  </a:cubicBezTo>
                  <a:cubicBezTo>
                    <a:pt x="236" y="59"/>
                    <a:pt x="225" y="49"/>
                    <a:pt x="212" y="49"/>
                  </a:cubicBezTo>
                  <a:close/>
                  <a:moveTo>
                    <a:pt x="287" y="196"/>
                  </a:moveTo>
                  <a:cubicBezTo>
                    <a:pt x="259" y="196"/>
                    <a:pt x="259" y="196"/>
                    <a:pt x="259" y="196"/>
                  </a:cubicBezTo>
                  <a:cubicBezTo>
                    <a:pt x="259" y="145"/>
                    <a:pt x="259" y="145"/>
                    <a:pt x="259" y="145"/>
                  </a:cubicBezTo>
                  <a:cubicBezTo>
                    <a:pt x="259" y="136"/>
                    <a:pt x="257" y="128"/>
                    <a:pt x="253" y="121"/>
                  </a:cubicBezTo>
                  <a:cubicBezTo>
                    <a:pt x="255" y="120"/>
                    <a:pt x="258" y="120"/>
                    <a:pt x="260" y="120"/>
                  </a:cubicBezTo>
                  <a:cubicBezTo>
                    <a:pt x="275" y="120"/>
                    <a:pt x="287" y="132"/>
                    <a:pt x="287" y="147"/>
                  </a:cubicBezTo>
                  <a:lnTo>
                    <a:pt x="287" y="196"/>
                  </a:lnTo>
                  <a:close/>
                  <a:moveTo>
                    <a:pt x="75" y="49"/>
                  </a:moveTo>
                  <a:cubicBezTo>
                    <a:pt x="62" y="49"/>
                    <a:pt x="51" y="59"/>
                    <a:pt x="51" y="73"/>
                  </a:cubicBezTo>
                  <a:cubicBezTo>
                    <a:pt x="51" y="86"/>
                    <a:pt x="62" y="97"/>
                    <a:pt x="75" y="97"/>
                  </a:cubicBezTo>
                  <a:cubicBezTo>
                    <a:pt x="88" y="97"/>
                    <a:pt x="99" y="86"/>
                    <a:pt x="99" y="73"/>
                  </a:cubicBezTo>
                  <a:cubicBezTo>
                    <a:pt x="99" y="59"/>
                    <a:pt x="88" y="49"/>
                    <a:pt x="75" y="49"/>
                  </a:cubicBezTo>
                  <a:close/>
                  <a:moveTo>
                    <a:pt x="27" y="120"/>
                  </a:moveTo>
                  <a:cubicBezTo>
                    <a:pt x="29" y="120"/>
                    <a:pt x="32" y="120"/>
                    <a:pt x="34" y="121"/>
                  </a:cubicBezTo>
                  <a:cubicBezTo>
                    <a:pt x="30" y="128"/>
                    <a:pt x="28" y="136"/>
                    <a:pt x="28" y="145"/>
                  </a:cubicBezTo>
                  <a:cubicBezTo>
                    <a:pt x="28" y="196"/>
                    <a:pt x="28" y="196"/>
                    <a:pt x="2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32"/>
                    <a:pt x="12" y="120"/>
                    <a:pt x="27" y="120"/>
                  </a:cubicBezTo>
                  <a:close/>
                  <a:moveTo>
                    <a:pt x="144" y="0"/>
                  </a:moveTo>
                  <a:cubicBezTo>
                    <a:pt x="124" y="0"/>
                    <a:pt x="108" y="16"/>
                    <a:pt x="108" y="36"/>
                  </a:cubicBezTo>
                  <a:cubicBezTo>
                    <a:pt x="108" y="56"/>
                    <a:pt x="124" y="72"/>
                    <a:pt x="144" y="72"/>
                  </a:cubicBezTo>
                  <a:cubicBezTo>
                    <a:pt x="163" y="72"/>
                    <a:pt x="179" y="56"/>
                    <a:pt x="179" y="36"/>
                  </a:cubicBezTo>
                  <a:cubicBezTo>
                    <a:pt x="179" y="16"/>
                    <a:pt x="163" y="0"/>
                    <a:pt x="144" y="0"/>
                  </a:cubicBezTo>
                  <a:close/>
                  <a:moveTo>
                    <a:pt x="251" y="214"/>
                  </a:moveTo>
                  <a:cubicBezTo>
                    <a:pt x="208" y="214"/>
                    <a:pt x="208" y="214"/>
                    <a:pt x="208" y="214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27"/>
                    <a:pt x="206" y="117"/>
                    <a:pt x="201" y="108"/>
                  </a:cubicBezTo>
                  <a:cubicBezTo>
                    <a:pt x="205" y="107"/>
                    <a:pt x="208" y="106"/>
                    <a:pt x="212" y="106"/>
                  </a:cubicBezTo>
                  <a:cubicBezTo>
                    <a:pt x="233" y="106"/>
                    <a:pt x="251" y="124"/>
                    <a:pt x="251" y="145"/>
                  </a:cubicBezTo>
                  <a:lnTo>
                    <a:pt x="251" y="214"/>
                  </a:lnTo>
                  <a:close/>
                  <a:moveTo>
                    <a:pt x="79" y="137"/>
                  </a:moveTo>
                  <a:cubicBezTo>
                    <a:pt x="79" y="214"/>
                    <a:pt x="79" y="214"/>
                    <a:pt x="79" y="214"/>
                  </a:cubicBezTo>
                  <a:cubicBezTo>
                    <a:pt x="37" y="214"/>
                    <a:pt x="37" y="214"/>
                    <a:pt x="37" y="214"/>
                  </a:cubicBezTo>
                  <a:cubicBezTo>
                    <a:pt x="37" y="145"/>
                    <a:pt x="37" y="145"/>
                    <a:pt x="37" y="145"/>
                  </a:cubicBezTo>
                  <a:cubicBezTo>
                    <a:pt x="37" y="124"/>
                    <a:pt x="54" y="106"/>
                    <a:pt x="75" y="106"/>
                  </a:cubicBezTo>
                  <a:cubicBezTo>
                    <a:pt x="79" y="106"/>
                    <a:pt x="83" y="107"/>
                    <a:pt x="86" y="108"/>
                  </a:cubicBezTo>
                  <a:cubicBezTo>
                    <a:pt x="81" y="117"/>
                    <a:pt x="79" y="127"/>
                    <a:pt x="79" y="137"/>
                  </a:cubicBezTo>
                  <a:close/>
                  <a:moveTo>
                    <a:pt x="88" y="237"/>
                  </a:moveTo>
                  <a:cubicBezTo>
                    <a:pt x="200" y="237"/>
                    <a:pt x="200" y="237"/>
                    <a:pt x="200" y="2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06"/>
                    <a:pt x="174" y="81"/>
                    <a:pt x="144" y="81"/>
                  </a:cubicBezTo>
                  <a:cubicBezTo>
                    <a:pt x="113" y="81"/>
                    <a:pt x="88" y="106"/>
                    <a:pt x="88" y="137"/>
                  </a:cubicBezTo>
                  <a:lnTo>
                    <a:pt x="88" y="2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618872" y="4103333"/>
            <a:ext cx="638053" cy="638053"/>
            <a:chOff x="6934860" y="4133813"/>
            <a:chExt cx="638053" cy="638053"/>
          </a:xfrm>
        </p:grpSpPr>
        <p:sp>
          <p:nvSpPr>
            <p:cNvPr id="59" name="出自【趣你的PPT】(微信:qunideppt)：最优质的PPT资源库"/>
            <p:cNvSpPr/>
            <p:nvPr/>
          </p:nvSpPr>
          <p:spPr>
            <a:xfrm>
              <a:off x="6934860" y="4133813"/>
              <a:ext cx="638053" cy="63805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74861" y="4312770"/>
              <a:ext cx="348205" cy="274671"/>
            </a:xfrm>
            <a:custGeom>
              <a:avLst/>
              <a:gdLst>
                <a:gd name="T0" fmla="*/ 410 w 411"/>
                <a:gd name="T1" fmla="*/ 309 h 324"/>
                <a:gd name="T2" fmla="*/ 410 w 411"/>
                <a:gd name="T3" fmla="*/ 46 h 324"/>
                <a:gd name="T4" fmla="*/ 395 w 411"/>
                <a:gd name="T5" fmla="*/ 32 h 324"/>
                <a:gd name="T6" fmla="*/ 210 w 411"/>
                <a:gd name="T7" fmla="*/ 32 h 324"/>
                <a:gd name="T8" fmla="*/ 200 w 411"/>
                <a:gd name="T9" fmla="*/ 17 h 324"/>
                <a:gd name="T10" fmla="*/ 200 w 411"/>
                <a:gd name="T11" fmla="*/ 15 h 324"/>
                <a:gd name="T12" fmla="*/ 184 w 411"/>
                <a:gd name="T13" fmla="*/ 0 h 324"/>
                <a:gd name="T14" fmla="*/ 86 w 411"/>
                <a:gd name="T15" fmla="*/ 0 h 324"/>
                <a:gd name="T16" fmla="*/ 70 w 411"/>
                <a:gd name="T17" fmla="*/ 15 h 324"/>
                <a:gd name="T18" fmla="*/ 70 w 411"/>
                <a:gd name="T19" fmla="*/ 17 h 324"/>
                <a:gd name="T20" fmla="*/ 60 w 411"/>
                <a:gd name="T21" fmla="*/ 32 h 324"/>
                <a:gd name="T22" fmla="*/ 60 w 411"/>
                <a:gd name="T23" fmla="*/ 32 h 324"/>
                <a:gd name="T24" fmla="*/ 46 w 411"/>
                <a:gd name="T25" fmla="*/ 46 h 324"/>
                <a:gd name="T26" fmla="*/ 46 w 411"/>
                <a:gd name="T27" fmla="*/ 122 h 324"/>
                <a:gd name="T28" fmla="*/ 14 w 411"/>
                <a:gd name="T29" fmla="*/ 122 h 324"/>
                <a:gd name="T30" fmla="*/ 5 w 411"/>
                <a:gd name="T31" fmla="*/ 138 h 324"/>
                <a:gd name="T32" fmla="*/ 38 w 411"/>
                <a:gd name="T33" fmla="*/ 309 h 324"/>
                <a:gd name="T34" fmla="*/ 53 w 411"/>
                <a:gd name="T35" fmla="*/ 324 h 324"/>
                <a:gd name="T36" fmla="*/ 403 w 411"/>
                <a:gd name="T37" fmla="*/ 324 h 324"/>
                <a:gd name="T38" fmla="*/ 410 w 411"/>
                <a:gd name="T39" fmla="*/ 309 h 324"/>
                <a:gd name="T40" fmla="*/ 392 w 411"/>
                <a:gd name="T41" fmla="*/ 144 h 324"/>
                <a:gd name="T42" fmla="*/ 392 w 411"/>
                <a:gd name="T43" fmla="*/ 316 h 324"/>
                <a:gd name="T44" fmla="*/ 359 w 411"/>
                <a:gd name="T45" fmla="*/ 132 h 324"/>
                <a:gd name="T46" fmla="*/ 345 w 411"/>
                <a:gd name="T47" fmla="*/ 123 h 324"/>
                <a:gd name="T48" fmla="*/ 64 w 411"/>
                <a:gd name="T49" fmla="*/ 123 h 324"/>
                <a:gd name="T50" fmla="*/ 64 w 411"/>
                <a:gd name="T51" fmla="*/ 64 h 324"/>
                <a:gd name="T52" fmla="*/ 392 w 411"/>
                <a:gd name="T53" fmla="*/ 64 h 324"/>
                <a:gd name="T54" fmla="*/ 392 w 411"/>
                <a:gd name="T55" fmla="*/ 14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11" h="324">
                  <a:moveTo>
                    <a:pt x="410" y="309"/>
                  </a:moveTo>
                  <a:cubicBezTo>
                    <a:pt x="410" y="46"/>
                    <a:pt x="410" y="46"/>
                    <a:pt x="410" y="46"/>
                  </a:cubicBezTo>
                  <a:cubicBezTo>
                    <a:pt x="410" y="38"/>
                    <a:pt x="403" y="32"/>
                    <a:pt x="395" y="32"/>
                  </a:cubicBezTo>
                  <a:cubicBezTo>
                    <a:pt x="210" y="32"/>
                    <a:pt x="210" y="32"/>
                    <a:pt x="210" y="32"/>
                  </a:cubicBezTo>
                  <a:cubicBezTo>
                    <a:pt x="204" y="32"/>
                    <a:pt x="200" y="21"/>
                    <a:pt x="200" y="17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0" y="7"/>
                    <a:pt x="193" y="0"/>
                    <a:pt x="184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77" y="0"/>
                    <a:pt x="70" y="7"/>
                    <a:pt x="70" y="15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0" y="21"/>
                    <a:pt x="66" y="32"/>
                    <a:pt x="60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52" y="32"/>
                    <a:pt x="46" y="38"/>
                    <a:pt x="46" y="46"/>
                  </a:cubicBezTo>
                  <a:cubicBezTo>
                    <a:pt x="46" y="122"/>
                    <a:pt x="46" y="122"/>
                    <a:pt x="46" y="122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2"/>
                    <a:pt x="0" y="122"/>
                    <a:pt x="5" y="138"/>
                  </a:cubicBezTo>
                  <a:cubicBezTo>
                    <a:pt x="38" y="309"/>
                    <a:pt x="38" y="309"/>
                    <a:pt x="38" y="309"/>
                  </a:cubicBezTo>
                  <a:cubicBezTo>
                    <a:pt x="38" y="317"/>
                    <a:pt x="44" y="324"/>
                    <a:pt x="53" y="324"/>
                  </a:cubicBezTo>
                  <a:cubicBezTo>
                    <a:pt x="403" y="324"/>
                    <a:pt x="403" y="324"/>
                    <a:pt x="403" y="324"/>
                  </a:cubicBezTo>
                  <a:cubicBezTo>
                    <a:pt x="411" y="324"/>
                    <a:pt x="410" y="309"/>
                    <a:pt x="410" y="309"/>
                  </a:cubicBezTo>
                  <a:close/>
                  <a:moveTo>
                    <a:pt x="392" y="144"/>
                  </a:moveTo>
                  <a:cubicBezTo>
                    <a:pt x="392" y="316"/>
                    <a:pt x="392" y="316"/>
                    <a:pt x="392" y="316"/>
                  </a:cubicBezTo>
                  <a:cubicBezTo>
                    <a:pt x="359" y="132"/>
                    <a:pt x="359" y="132"/>
                    <a:pt x="359" y="132"/>
                  </a:cubicBezTo>
                  <a:cubicBezTo>
                    <a:pt x="356" y="122"/>
                    <a:pt x="345" y="123"/>
                    <a:pt x="345" y="123"/>
                  </a:cubicBezTo>
                  <a:cubicBezTo>
                    <a:pt x="64" y="123"/>
                    <a:pt x="64" y="123"/>
                    <a:pt x="64" y="123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392" y="64"/>
                    <a:pt x="392" y="64"/>
                    <a:pt x="392" y="64"/>
                  </a:cubicBezTo>
                  <a:lnTo>
                    <a:pt x="392" y="1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618872" y="5123543"/>
            <a:ext cx="638053" cy="638053"/>
            <a:chOff x="6934860" y="5154023"/>
            <a:chExt cx="638053" cy="638053"/>
          </a:xfrm>
        </p:grpSpPr>
        <p:sp>
          <p:nvSpPr>
            <p:cNvPr id="61" name="出自【趣你的PPT】(微信:qunideppt)：最优质的PPT资源库"/>
            <p:cNvSpPr/>
            <p:nvPr/>
          </p:nvSpPr>
          <p:spPr>
            <a:xfrm>
              <a:off x="6934860" y="5154023"/>
              <a:ext cx="638053" cy="638053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7068630" y="5308964"/>
              <a:ext cx="379377" cy="326661"/>
              <a:chOff x="5888038" y="5661025"/>
              <a:chExt cx="1393826" cy="1200151"/>
            </a:xfrm>
            <a:solidFill>
              <a:schemeClr val="bg1"/>
            </a:solidFill>
          </p:grpSpPr>
          <p:sp>
            <p:nvSpPr>
              <p:cNvPr id="6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192838" y="5859463"/>
                <a:ext cx="133350" cy="1254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454776" y="5661025"/>
                <a:ext cx="230188" cy="2111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837363" y="5862638"/>
                <a:ext cx="136525" cy="1238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149976" y="6653213"/>
                <a:ext cx="839788" cy="2079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048501" y="5797550"/>
                <a:ext cx="233363" cy="2079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5888038" y="5800725"/>
                <a:ext cx="233363" cy="2111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49963" y="5907088"/>
                <a:ext cx="1076325" cy="704850"/>
              </a:xfrm>
              <a:custGeom>
                <a:avLst/>
                <a:gdLst>
                  <a:gd name="T0" fmla="*/ 316 w 346"/>
                  <a:gd name="T1" fmla="*/ 39 h 227"/>
                  <a:gd name="T2" fmla="*/ 265 w 346"/>
                  <a:gd name="T3" fmla="*/ 85 h 227"/>
                  <a:gd name="T4" fmla="*/ 269 w 346"/>
                  <a:gd name="T5" fmla="*/ 38 h 227"/>
                  <a:gd name="T6" fmla="*/ 253 w 346"/>
                  <a:gd name="T7" fmla="*/ 36 h 227"/>
                  <a:gd name="T8" fmla="*/ 222 w 346"/>
                  <a:gd name="T9" fmla="*/ 75 h 227"/>
                  <a:gd name="T10" fmla="*/ 182 w 346"/>
                  <a:gd name="T11" fmla="*/ 12 h 227"/>
                  <a:gd name="T12" fmla="*/ 152 w 346"/>
                  <a:gd name="T13" fmla="*/ 12 h 227"/>
                  <a:gd name="T14" fmla="*/ 113 w 346"/>
                  <a:gd name="T15" fmla="*/ 74 h 227"/>
                  <a:gd name="T16" fmla="*/ 86 w 346"/>
                  <a:gd name="T17" fmla="*/ 36 h 227"/>
                  <a:gd name="T18" fmla="*/ 71 w 346"/>
                  <a:gd name="T19" fmla="*/ 36 h 227"/>
                  <a:gd name="T20" fmla="*/ 73 w 346"/>
                  <a:gd name="T21" fmla="*/ 88 h 227"/>
                  <a:gd name="T22" fmla="*/ 23 w 346"/>
                  <a:gd name="T23" fmla="*/ 39 h 227"/>
                  <a:gd name="T24" fmla="*/ 0 w 346"/>
                  <a:gd name="T25" fmla="*/ 47 h 227"/>
                  <a:gd name="T26" fmla="*/ 32 w 346"/>
                  <a:gd name="T27" fmla="*/ 227 h 227"/>
                  <a:gd name="T28" fmla="*/ 301 w 346"/>
                  <a:gd name="T29" fmla="*/ 227 h 227"/>
                  <a:gd name="T30" fmla="*/ 346 w 346"/>
                  <a:gd name="T31" fmla="*/ 52 h 227"/>
                  <a:gd name="T32" fmla="*/ 316 w 346"/>
                  <a:gd name="T33" fmla="*/ 39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6" h="227">
                    <a:moveTo>
                      <a:pt x="316" y="39"/>
                    </a:moveTo>
                    <a:cubicBezTo>
                      <a:pt x="265" y="85"/>
                      <a:pt x="265" y="85"/>
                      <a:pt x="265" y="85"/>
                    </a:cubicBezTo>
                    <a:cubicBezTo>
                      <a:pt x="269" y="38"/>
                      <a:pt x="269" y="38"/>
                      <a:pt x="269" y="38"/>
                    </a:cubicBezTo>
                    <a:cubicBezTo>
                      <a:pt x="269" y="38"/>
                      <a:pt x="262" y="27"/>
                      <a:pt x="253" y="36"/>
                    </a:cubicBezTo>
                    <a:cubicBezTo>
                      <a:pt x="222" y="75"/>
                      <a:pt x="222" y="75"/>
                      <a:pt x="222" y="75"/>
                    </a:cubicBezTo>
                    <a:cubicBezTo>
                      <a:pt x="182" y="12"/>
                      <a:pt x="182" y="12"/>
                      <a:pt x="182" y="12"/>
                    </a:cubicBezTo>
                    <a:cubicBezTo>
                      <a:pt x="182" y="12"/>
                      <a:pt x="171" y="0"/>
                      <a:pt x="152" y="12"/>
                    </a:cubicBezTo>
                    <a:cubicBezTo>
                      <a:pt x="113" y="74"/>
                      <a:pt x="113" y="74"/>
                      <a:pt x="113" y="74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6" y="36"/>
                      <a:pt x="79" y="25"/>
                      <a:pt x="71" y="36"/>
                    </a:cubicBezTo>
                    <a:cubicBezTo>
                      <a:pt x="73" y="88"/>
                      <a:pt x="73" y="88"/>
                      <a:pt x="73" y="88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3" y="39"/>
                      <a:pt x="7" y="32"/>
                      <a:pt x="0" y="47"/>
                    </a:cubicBezTo>
                    <a:cubicBezTo>
                      <a:pt x="32" y="227"/>
                      <a:pt x="32" y="227"/>
                      <a:pt x="32" y="227"/>
                    </a:cubicBezTo>
                    <a:cubicBezTo>
                      <a:pt x="301" y="227"/>
                      <a:pt x="301" y="227"/>
                      <a:pt x="301" y="227"/>
                    </a:cubicBezTo>
                    <a:cubicBezTo>
                      <a:pt x="346" y="52"/>
                      <a:pt x="346" y="52"/>
                      <a:pt x="346" y="52"/>
                    </a:cubicBezTo>
                    <a:cubicBezTo>
                      <a:pt x="346" y="52"/>
                      <a:pt x="341" y="29"/>
                      <a:pt x="316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  <p:sp>
        <p:nvSpPr>
          <p:cNvPr id="74" name="出自【趣你的PPT】(微信:qunideppt)：最优质的PPT资源库"/>
          <p:cNvSpPr txBox="1"/>
          <p:nvPr/>
        </p:nvSpPr>
        <p:spPr>
          <a:xfrm>
            <a:off x="8616733" y="2060643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>
            <a:off x="8616733" y="305613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8616733" y="4051625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出自【趣你的PPT】(微信:qunideppt)：最优质的PPT资源库"/>
          <p:cNvSpPr txBox="1"/>
          <p:nvPr/>
        </p:nvSpPr>
        <p:spPr>
          <a:xfrm>
            <a:off x="8616733" y="5018936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2" name="Group 61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85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86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87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8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经验总结反思</a:t>
              </a:r>
            </a:p>
          </p:txBody>
        </p:sp>
      </p:grpSp>
      <p:sp>
        <p:nvSpPr>
          <p:cNvPr id="89" name="TextBox 13"/>
          <p:cNvSpPr txBox="1"/>
          <p:nvPr/>
        </p:nvSpPr>
        <p:spPr>
          <a:xfrm>
            <a:off x="8612722" y="3339149"/>
            <a:ext cx="2009180" cy="42441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0" name="TextBox 13"/>
          <p:cNvSpPr txBox="1"/>
          <p:nvPr/>
        </p:nvSpPr>
        <p:spPr>
          <a:xfrm>
            <a:off x="8612722" y="4352141"/>
            <a:ext cx="200918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1" name="TextBox 13"/>
          <p:cNvSpPr txBox="1"/>
          <p:nvPr/>
        </p:nvSpPr>
        <p:spPr>
          <a:xfrm>
            <a:off x="8612722" y="5318398"/>
            <a:ext cx="200918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TextBox 13"/>
          <p:cNvSpPr txBox="1"/>
          <p:nvPr/>
        </p:nvSpPr>
        <p:spPr>
          <a:xfrm>
            <a:off x="8612722" y="2341232"/>
            <a:ext cx="2009180" cy="42441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40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8000017" y="762717"/>
            <a:ext cx="3161704" cy="1443670"/>
            <a:chOff x="5235010" y="1465308"/>
            <a:chExt cx="3161704" cy="1443670"/>
          </a:xfrm>
          <a:solidFill>
            <a:srgbClr val="18191D"/>
          </a:solidFill>
          <a:effectLst/>
        </p:grpSpPr>
        <p:sp>
          <p:nvSpPr>
            <p:cNvPr id="19" name="出自【趣你的PPT】(微信:qunideppt)：最优质的PPT资源库"/>
            <p:cNvSpPr/>
            <p:nvPr/>
          </p:nvSpPr>
          <p:spPr>
            <a:xfrm>
              <a:off x="6247628" y="1521260"/>
              <a:ext cx="1140024" cy="566142"/>
            </a:xfrm>
            <a:custGeom>
              <a:avLst/>
              <a:gdLst/>
              <a:ahLst/>
              <a:cxnLst/>
              <a:rect l="l" t="t" r="r" b="b"/>
              <a:pathLst>
                <a:path w="1140024" h="566142">
                  <a:moveTo>
                    <a:pt x="84535" y="374452"/>
                  </a:moveTo>
                  <a:lnTo>
                    <a:pt x="84535" y="443508"/>
                  </a:lnTo>
                  <a:lnTo>
                    <a:pt x="384572" y="443508"/>
                  </a:lnTo>
                  <a:lnTo>
                    <a:pt x="384572" y="374452"/>
                  </a:lnTo>
                  <a:close/>
                  <a:moveTo>
                    <a:pt x="886420" y="285155"/>
                  </a:moveTo>
                  <a:lnTo>
                    <a:pt x="886420" y="309562"/>
                  </a:lnTo>
                  <a:cubicBezTo>
                    <a:pt x="901502" y="330994"/>
                    <a:pt x="918766" y="350242"/>
                    <a:pt x="938213" y="367308"/>
                  </a:cubicBezTo>
                  <a:cubicBezTo>
                    <a:pt x="971550" y="344289"/>
                    <a:pt x="1004888" y="316905"/>
                    <a:pt x="1038225" y="285155"/>
                  </a:cubicBezTo>
                  <a:close/>
                  <a:moveTo>
                    <a:pt x="658416" y="285155"/>
                  </a:moveTo>
                  <a:cubicBezTo>
                    <a:pt x="682625" y="303014"/>
                    <a:pt x="709017" y="323652"/>
                    <a:pt x="737592" y="347067"/>
                  </a:cubicBezTo>
                  <a:lnTo>
                    <a:pt x="688777" y="400050"/>
                  </a:lnTo>
                  <a:cubicBezTo>
                    <a:pt x="729655" y="381000"/>
                    <a:pt x="768350" y="361553"/>
                    <a:pt x="804863" y="341709"/>
                  </a:cubicBezTo>
                  <a:lnTo>
                    <a:pt x="804863" y="285155"/>
                  </a:lnTo>
                  <a:close/>
                  <a:moveTo>
                    <a:pt x="84535" y="232767"/>
                  </a:moveTo>
                  <a:lnTo>
                    <a:pt x="84535" y="298252"/>
                  </a:lnTo>
                  <a:lnTo>
                    <a:pt x="384572" y="298252"/>
                  </a:lnTo>
                  <a:lnTo>
                    <a:pt x="384572" y="232767"/>
                  </a:lnTo>
                  <a:close/>
                  <a:moveTo>
                    <a:pt x="84535" y="91083"/>
                  </a:moveTo>
                  <a:lnTo>
                    <a:pt x="84535" y="156567"/>
                  </a:lnTo>
                  <a:lnTo>
                    <a:pt x="384572" y="156567"/>
                  </a:lnTo>
                  <a:lnTo>
                    <a:pt x="384572" y="91083"/>
                  </a:lnTo>
                  <a:close/>
                  <a:moveTo>
                    <a:pt x="0" y="12502"/>
                  </a:moveTo>
                  <a:lnTo>
                    <a:pt x="469106" y="12502"/>
                  </a:lnTo>
                  <a:lnTo>
                    <a:pt x="469106" y="562570"/>
                  </a:lnTo>
                  <a:lnTo>
                    <a:pt x="384572" y="562570"/>
                  </a:lnTo>
                  <a:lnTo>
                    <a:pt x="384572" y="522089"/>
                  </a:lnTo>
                  <a:lnTo>
                    <a:pt x="84535" y="522089"/>
                  </a:lnTo>
                  <a:lnTo>
                    <a:pt x="84535" y="562570"/>
                  </a:lnTo>
                  <a:lnTo>
                    <a:pt x="0" y="562570"/>
                  </a:lnTo>
                  <a:close/>
                  <a:moveTo>
                    <a:pt x="600075" y="0"/>
                  </a:moveTo>
                  <a:lnTo>
                    <a:pt x="1056084" y="0"/>
                  </a:lnTo>
                  <a:lnTo>
                    <a:pt x="1056084" y="215503"/>
                  </a:lnTo>
                  <a:lnTo>
                    <a:pt x="1138833" y="215503"/>
                  </a:lnTo>
                  <a:lnTo>
                    <a:pt x="1138833" y="285155"/>
                  </a:lnTo>
                  <a:lnTo>
                    <a:pt x="1044773" y="285155"/>
                  </a:lnTo>
                  <a:lnTo>
                    <a:pt x="1100138" y="342900"/>
                  </a:lnTo>
                  <a:cubicBezTo>
                    <a:pt x="1064816" y="366316"/>
                    <a:pt x="1031280" y="389334"/>
                    <a:pt x="999530" y="411956"/>
                  </a:cubicBezTo>
                  <a:cubicBezTo>
                    <a:pt x="1040011" y="435769"/>
                    <a:pt x="1086842" y="454223"/>
                    <a:pt x="1140024" y="467320"/>
                  </a:cubicBezTo>
                  <a:cubicBezTo>
                    <a:pt x="1116211" y="499070"/>
                    <a:pt x="1098550" y="523875"/>
                    <a:pt x="1087041" y="541734"/>
                  </a:cubicBezTo>
                  <a:cubicBezTo>
                    <a:pt x="1007269" y="513159"/>
                    <a:pt x="940395" y="467717"/>
                    <a:pt x="886420" y="405408"/>
                  </a:cubicBezTo>
                  <a:lnTo>
                    <a:pt x="886420" y="470297"/>
                  </a:lnTo>
                  <a:cubicBezTo>
                    <a:pt x="886420" y="529828"/>
                    <a:pt x="861616" y="560784"/>
                    <a:pt x="812006" y="563166"/>
                  </a:cubicBezTo>
                  <a:cubicBezTo>
                    <a:pt x="788194" y="564753"/>
                    <a:pt x="758428" y="565745"/>
                    <a:pt x="722709" y="566142"/>
                  </a:cubicBezTo>
                  <a:cubicBezTo>
                    <a:pt x="716756" y="536377"/>
                    <a:pt x="710803" y="510977"/>
                    <a:pt x="704850" y="489942"/>
                  </a:cubicBezTo>
                  <a:cubicBezTo>
                    <a:pt x="732631" y="491927"/>
                    <a:pt x="754063" y="492720"/>
                    <a:pt x="769144" y="492323"/>
                  </a:cubicBezTo>
                  <a:cubicBezTo>
                    <a:pt x="792956" y="492323"/>
                    <a:pt x="804863" y="479623"/>
                    <a:pt x="804863" y="454223"/>
                  </a:cubicBezTo>
                  <a:lnTo>
                    <a:pt x="804863" y="423862"/>
                  </a:lnTo>
                  <a:cubicBezTo>
                    <a:pt x="715169" y="470297"/>
                    <a:pt x="642739" y="509389"/>
                    <a:pt x="587574" y="541139"/>
                  </a:cubicBezTo>
                  <a:lnTo>
                    <a:pt x="548283" y="462558"/>
                  </a:lnTo>
                  <a:cubicBezTo>
                    <a:pt x="595908" y="442714"/>
                    <a:pt x="641152" y="422672"/>
                    <a:pt x="684014" y="402431"/>
                  </a:cubicBezTo>
                  <a:cubicBezTo>
                    <a:pt x="651470" y="371475"/>
                    <a:pt x="621308" y="345480"/>
                    <a:pt x="593527" y="324445"/>
                  </a:cubicBezTo>
                  <a:lnTo>
                    <a:pt x="627459" y="285155"/>
                  </a:lnTo>
                  <a:lnTo>
                    <a:pt x="550664" y="285155"/>
                  </a:lnTo>
                  <a:lnTo>
                    <a:pt x="550664" y="215503"/>
                  </a:lnTo>
                  <a:lnTo>
                    <a:pt x="974527" y="215503"/>
                  </a:lnTo>
                  <a:lnTo>
                    <a:pt x="974527" y="175617"/>
                  </a:lnTo>
                  <a:lnTo>
                    <a:pt x="620911" y="175617"/>
                  </a:lnTo>
                  <a:lnTo>
                    <a:pt x="620911" y="109537"/>
                  </a:lnTo>
                  <a:lnTo>
                    <a:pt x="974527" y="109537"/>
                  </a:lnTo>
                  <a:lnTo>
                    <a:pt x="974527" y="69652"/>
                  </a:lnTo>
                  <a:lnTo>
                    <a:pt x="600075" y="6965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5235010" y="1465308"/>
              <a:ext cx="3161704" cy="1443670"/>
            </a:xfrm>
            <a:custGeom>
              <a:avLst/>
              <a:gdLst/>
              <a:ahLst/>
              <a:cxnLst/>
              <a:rect l="l" t="t" r="r" b="b"/>
              <a:pathLst>
                <a:path w="3161704" h="1443670">
                  <a:moveTo>
                    <a:pt x="1118667" y="901489"/>
                  </a:moveTo>
                  <a:cubicBezTo>
                    <a:pt x="1110481" y="901489"/>
                    <a:pt x="1104218" y="904652"/>
                    <a:pt x="1099877" y="910977"/>
                  </a:cubicBezTo>
                  <a:cubicBezTo>
                    <a:pt x="1095536" y="917302"/>
                    <a:pt x="1093366" y="935968"/>
                    <a:pt x="1093366" y="966974"/>
                  </a:cubicBezTo>
                  <a:lnTo>
                    <a:pt x="1093366" y="1248259"/>
                  </a:lnTo>
                  <a:cubicBezTo>
                    <a:pt x="1093366" y="1283233"/>
                    <a:pt x="1094792" y="1304813"/>
                    <a:pt x="1097645" y="1312999"/>
                  </a:cubicBezTo>
                  <a:cubicBezTo>
                    <a:pt x="1100497" y="1321185"/>
                    <a:pt x="1107133" y="1325277"/>
                    <a:pt x="1117550" y="1325277"/>
                  </a:cubicBezTo>
                  <a:cubicBezTo>
                    <a:pt x="1128217" y="1325277"/>
                    <a:pt x="1135038" y="1320564"/>
                    <a:pt x="1138014" y="1311139"/>
                  </a:cubicBezTo>
                  <a:cubicBezTo>
                    <a:pt x="1140991" y="1301713"/>
                    <a:pt x="1142479" y="1279265"/>
                    <a:pt x="1142479" y="1243794"/>
                  </a:cubicBezTo>
                  <a:lnTo>
                    <a:pt x="1142479" y="966974"/>
                  </a:lnTo>
                  <a:cubicBezTo>
                    <a:pt x="1142479" y="938944"/>
                    <a:pt x="1140929" y="921023"/>
                    <a:pt x="1137828" y="913209"/>
                  </a:cubicBezTo>
                  <a:cubicBezTo>
                    <a:pt x="1134728" y="905396"/>
                    <a:pt x="1128341" y="901489"/>
                    <a:pt x="1118667" y="901489"/>
                  </a:cubicBezTo>
                  <a:close/>
                  <a:moveTo>
                    <a:pt x="2819400" y="812192"/>
                  </a:moveTo>
                  <a:lnTo>
                    <a:pt x="3161704" y="812192"/>
                  </a:lnTo>
                  <a:lnTo>
                    <a:pt x="3161704" y="932743"/>
                  </a:lnTo>
                  <a:lnTo>
                    <a:pt x="3068687" y="932743"/>
                  </a:lnTo>
                  <a:lnTo>
                    <a:pt x="3068687" y="1414574"/>
                  </a:lnTo>
                  <a:lnTo>
                    <a:pt x="2912046" y="1414574"/>
                  </a:lnTo>
                  <a:lnTo>
                    <a:pt x="2912046" y="932743"/>
                  </a:lnTo>
                  <a:lnTo>
                    <a:pt x="2819400" y="932743"/>
                  </a:lnTo>
                  <a:close/>
                  <a:moveTo>
                    <a:pt x="2436614" y="812192"/>
                  </a:moveTo>
                  <a:lnTo>
                    <a:pt x="2567583" y="812192"/>
                  </a:lnTo>
                  <a:lnTo>
                    <a:pt x="2655391" y="1083432"/>
                  </a:lnTo>
                  <a:lnTo>
                    <a:pt x="2655391" y="812192"/>
                  </a:lnTo>
                  <a:lnTo>
                    <a:pt x="2786360" y="812192"/>
                  </a:lnTo>
                  <a:lnTo>
                    <a:pt x="2786360" y="1414574"/>
                  </a:lnTo>
                  <a:lnTo>
                    <a:pt x="2649066" y="1414574"/>
                  </a:lnTo>
                  <a:lnTo>
                    <a:pt x="2567583" y="1140730"/>
                  </a:lnTo>
                  <a:lnTo>
                    <a:pt x="2567583" y="1414574"/>
                  </a:lnTo>
                  <a:lnTo>
                    <a:pt x="2436614" y="1414574"/>
                  </a:lnTo>
                  <a:close/>
                  <a:moveTo>
                    <a:pt x="2122289" y="812192"/>
                  </a:moveTo>
                  <a:lnTo>
                    <a:pt x="2383482" y="812192"/>
                  </a:lnTo>
                  <a:lnTo>
                    <a:pt x="2383482" y="932743"/>
                  </a:lnTo>
                  <a:lnTo>
                    <a:pt x="2278931" y="932743"/>
                  </a:lnTo>
                  <a:lnTo>
                    <a:pt x="2278931" y="1046969"/>
                  </a:lnTo>
                  <a:lnTo>
                    <a:pt x="2376785" y="1046969"/>
                  </a:lnTo>
                  <a:lnTo>
                    <a:pt x="2376785" y="1161566"/>
                  </a:lnTo>
                  <a:lnTo>
                    <a:pt x="2278931" y="1161566"/>
                  </a:lnTo>
                  <a:lnTo>
                    <a:pt x="2278931" y="1294023"/>
                  </a:lnTo>
                  <a:lnTo>
                    <a:pt x="2393900" y="1294023"/>
                  </a:lnTo>
                  <a:lnTo>
                    <a:pt x="2393900" y="1414574"/>
                  </a:lnTo>
                  <a:lnTo>
                    <a:pt x="2122289" y="1414574"/>
                  </a:lnTo>
                  <a:close/>
                  <a:moveTo>
                    <a:pt x="1743075" y="812192"/>
                  </a:moveTo>
                  <a:lnTo>
                    <a:pt x="2085380" y="812192"/>
                  </a:lnTo>
                  <a:lnTo>
                    <a:pt x="2085380" y="932743"/>
                  </a:lnTo>
                  <a:lnTo>
                    <a:pt x="1992362" y="932743"/>
                  </a:lnTo>
                  <a:lnTo>
                    <a:pt x="1992362" y="1414574"/>
                  </a:lnTo>
                  <a:lnTo>
                    <a:pt x="1835721" y="1414574"/>
                  </a:lnTo>
                  <a:lnTo>
                    <a:pt x="1835721" y="932743"/>
                  </a:lnTo>
                  <a:lnTo>
                    <a:pt x="1743075" y="932743"/>
                  </a:lnTo>
                  <a:close/>
                  <a:moveTo>
                    <a:pt x="1360289" y="812192"/>
                  </a:moveTo>
                  <a:lnTo>
                    <a:pt x="1491258" y="812192"/>
                  </a:lnTo>
                  <a:lnTo>
                    <a:pt x="1579066" y="1083432"/>
                  </a:lnTo>
                  <a:lnTo>
                    <a:pt x="1579066" y="812192"/>
                  </a:lnTo>
                  <a:lnTo>
                    <a:pt x="1710035" y="812192"/>
                  </a:lnTo>
                  <a:lnTo>
                    <a:pt x="1710035" y="1414574"/>
                  </a:lnTo>
                  <a:lnTo>
                    <a:pt x="1572741" y="1414574"/>
                  </a:lnTo>
                  <a:lnTo>
                    <a:pt x="1491258" y="1140730"/>
                  </a:lnTo>
                  <a:lnTo>
                    <a:pt x="1491258" y="1414574"/>
                  </a:lnTo>
                  <a:lnTo>
                    <a:pt x="1360289" y="1414574"/>
                  </a:lnTo>
                  <a:close/>
                  <a:moveTo>
                    <a:pt x="1117923" y="799542"/>
                  </a:moveTo>
                  <a:cubicBezTo>
                    <a:pt x="1150169" y="799542"/>
                    <a:pt x="1179128" y="804813"/>
                    <a:pt x="1204801" y="815355"/>
                  </a:cubicBezTo>
                  <a:cubicBezTo>
                    <a:pt x="1230474" y="825897"/>
                    <a:pt x="1251124" y="841710"/>
                    <a:pt x="1266751" y="862794"/>
                  </a:cubicBezTo>
                  <a:cubicBezTo>
                    <a:pt x="1282378" y="883878"/>
                    <a:pt x="1291679" y="906822"/>
                    <a:pt x="1294656" y="931627"/>
                  </a:cubicBezTo>
                  <a:cubicBezTo>
                    <a:pt x="1297633" y="956432"/>
                    <a:pt x="1299121" y="999840"/>
                    <a:pt x="1299121" y="1061852"/>
                  </a:cubicBezTo>
                  <a:lnTo>
                    <a:pt x="1299121" y="1164915"/>
                  </a:lnTo>
                  <a:cubicBezTo>
                    <a:pt x="1299121" y="1225438"/>
                    <a:pt x="1297694" y="1268289"/>
                    <a:pt x="1294842" y="1293465"/>
                  </a:cubicBezTo>
                  <a:cubicBezTo>
                    <a:pt x="1291989" y="1318642"/>
                    <a:pt x="1283060" y="1341648"/>
                    <a:pt x="1268053" y="1362484"/>
                  </a:cubicBezTo>
                  <a:cubicBezTo>
                    <a:pt x="1253046" y="1383320"/>
                    <a:pt x="1232768" y="1399319"/>
                    <a:pt x="1207219" y="1410481"/>
                  </a:cubicBezTo>
                  <a:cubicBezTo>
                    <a:pt x="1181671" y="1421644"/>
                    <a:pt x="1151905" y="1427225"/>
                    <a:pt x="1117923" y="1427225"/>
                  </a:cubicBezTo>
                  <a:cubicBezTo>
                    <a:pt x="1085676" y="1427225"/>
                    <a:pt x="1056717" y="1421954"/>
                    <a:pt x="1031044" y="1411412"/>
                  </a:cubicBezTo>
                  <a:cubicBezTo>
                    <a:pt x="1005371" y="1400870"/>
                    <a:pt x="984721" y="1385057"/>
                    <a:pt x="969094" y="1363973"/>
                  </a:cubicBezTo>
                  <a:cubicBezTo>
                    <a:pt x="953467" y="1342889"/>
                    <a:pt x="944166" y="1319944"/>
                    <a:pt x="941189" y="1295140"/>
                  </a:cubicBezTo>
                  <a:cubicBezTo>
                    <a:pt x="938213" y="1270335"/>
                    <a:pt x="936724" y="1226927"/>
                    <a:pt x="936724" y="1164915"/>
                  </a:cubicBezTo>
                  <a:lnTo>
                    <a:pt x="936724" y="1061852"/>
                  </a:lnTo>
                  <a:cubicBezTo>
                    <a:pt x="936724" y="1001328"/>
                    <a:pt x="938151" y="958478"/>
                    <a:pt x="941003" y="933301"/>
                  </a:cubicBezTo>
                  <a:cubicBezTo>
                    <a:pt x="943856" y="908124"/>
                    <a:pt x="952785" y="885118"/>
                    <a:pt x="967792" y="864282"/>
                  </a:cubicBezTo>
                  <a:cubicBezTo>
                    <a:pt x="982799" y="843446"/>
                    <a:pt x="1003077" y="827447"/>
                    <a:pt x="1028626" y="816285"/>
                  </a:cubicBezTo>
                  <a:cubicBezTo>
                    <a:pt x="1054174" y="805123"/>
                    <a:pt x="1083940" y="799542"/>
                    <a:pt x="1117923" y="799542"/>
                  </a:cubicBezTo>
                  <a:close/>
                  <a:moveTo>
                    <a:pt x="420179" y="0"/>
                  </a:moveTo>
                  <a:cubicBezTo>
                    <a:pt x="526294" y="0"/>
                    <a:pt x="613866" y="20511"/>
                    <a:pt x="682898" y="61535"/>
                  </a:cubicBezTo>
                  <a:cubicBezTo>
                    <a:pt x="751929" y="102558"/>
                    <a:pt x="797285" y="153692"/>
                    <a:pt x="818964" y="214937"/>
                  </a:cubicBezTo>
                  <a:cubicBezTo>
                    <a:pt x="840643" y="276182"/>
                    <a:pt x="851483" y="371467"/>
                    <a:pt x="851483" y="500794"/>
                  </a:cubicBezTo>
                  <a:lnTo>
                    <a:pt x="851483" y="632408"/>
                  </a:lnTo>
                  <a:lnTo>
                    <a:pt x="491207" y="632408"/>
                  </a:lnTo>
                  <a:lnTo>
                    <a:pt x="491207" y="391605"/>
                  </a:lnTo>
                  <a:cubicBezTo>
                    <a:pt x="491207" y="321584"/>
                    <a:pt x="487356" y="277891"/>
                    <a:pt x="479654" y="260526"/>
                  </a:cubicBezTo>
                  <a:cubicBezTo>
                    <a:pt x="471953" y="243161"/>
                    <a:pt x="454980" y="234479"/>
                    <a:pt x="428737" y="234479"/>
                  </a:cubicBezTo>
                  <a:cubicBezTo>
                    <a:pt x="399070" y="234479"/>
                    <a:pt x="380243" y="245033"/>
                    <a:pt x="372256" y="266142"/>
                  </a:cubicBezTo>
                  <a:cubicBezTo>
                    <a:pt x="364269" y="287251"/>
                    <a:pt x="360276" y="332891"/>
                    <a:pt x="360276" y="403064"/>
                  </a:cubicBezTo>
                  <a:lnTo>
                    <a:pt x="360276" y="1046597"/>
                  </a:lnTo>
                  <a:cubicBezTo>
                    <a:pt x="360276" y="1113917"/>
                    <a:pt x="364269" y="1157846"/>
                    <a:pt x="372256" y="1178384"/>
                  </a:cubicBezTo>
                  <a:cubicBezTo>
                    <a:pt x="380243" y="1198922"/>
                    <a:pt x="398214" y="1209191"/>
                    <a:pt x="426169" y="1209191"/>
                  </a:cubicBezTo>
                  <a:cubicBezTo>
                    <a:pt x="452983" y="1209191"/>
                    <a:pt x="470526" y="1198898"/>
                    <a:pt x="478799" y="1178310"/>
                  </a:cubicBezTo>
                  <a:cubicBezTo>
                    <a:pt x="487071" y="1157723"/>
                    <a:pt x="491207" y="1109397"/>
                    <a:pt x="491207" y="1033332"/>
                  </a:cubicBezTo>
                  <a:lnTo>
                    <a:pt x="491207" y="859185"/>
                  </a:lnTo>
                  <a:lnTo>
                    <a:pt x="851483" y="859185"/>
                  </a:lnTo>
                  <a:lnTo>
                    <a:pt x="851483" y="913178"/>
                  </a:lnTo>
                  <a:cubicBezTo>
                    <a:pt x="851483" y="1056581"/>
                    <a:pt x="841356" y="1158278"/>
                    <a:pt x="821103" y="1218271"/>
                  </a:cubicBezTo>
                  <a:cubicBezTo>
                    <a:pt x="800850" y="1278263"/>
                    <a:pt x="756066" y="1330828"/>
                    <a:pt x="686749" y="1375965"/>
                  </a:cubicBezTo>
                  <a:cubicBezTo>
                    <a:pt x="617432" y="1421102"/>
                    <a:pt x="531999" y="1443670"/>
                    <a:pt x="430448" y="1443670"/>
                  </a:cubicBezTo>
                  <a:cubicBezTo>
                    <a:pt x="324904" y="1443670"/>
                    <a:pt x="237902" y="1424558"/>
                    <a:pt x="169441" y="1386334"/>
                  </a:cubicBezTo>
                  <a:cubicBezTo>
                    <a:pt x="100980" y="1348110"/>
                    <a:pt x="55625" y="1295195"/>
                    <a:pt x="33375" y="1227590"/>
                  </a:cubicBezTo>
                  <a:cubicBezTo>
                    <a:pt x="11125" y="1159985"/>
                    <a:pt x="0" y="1058292"/>
                    <a:pt x="0" y="922511"/>
                  </a:cubicBezTo>
                  <a:lnTo>
                    <a:pt x="0" y="517736"/>
                  </a:lnTo>
                  <a:cubicBezTo>
                    <a:pt x="0" y="417897"/>
                    <a:pt x="3423" y="343018"/>
                    <a:pt x="10269" y="293098"/>
                  </a:cubicBezTo>
                  <a:cubicBezTo>
                    <a:pt x="17115" y="243179"/>
                    <a:pt x="37511" y="195114"/>
                    <a:pt x="71456" y="148902"/>
                  </a:cubicBezTo>
                  <a:cubicBezTo>
                    <a:pt x="105401" y="102691"/>
                    <a:pt x="152468" y="66321"/>
                    <a:pt x="212657" y="39793"/>
                  </a:cubicBezTo>
                  <a:cubicBezTo>
                    <a:pt x="272845" y="13264"/>
                    <a:pt x="342019" y="0"/>
                    <a:pt x="42017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6299036" y="3058715"/>
            <a:ext cx="4862685" cy="2902620"/>
            <a:chOff x="6069475" y="3058715"/>
            <a:chExt cx="4862685" cy="2902620"/>
          </a:xfrm>
        </p:grpSpPr>
        <p:sp>
          <p:nvSpPr>
            <p:cNvPr id="21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572863" y="3058715"/>
              <a:ext cx="235929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18191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全年工作回顾</a:t>
              </a:r>
            </a:p>
          </p:txBody>
        </p:sp>
        <p:sp>
          <p:nvSpPr>
            <p:cNvPr id="2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6885509" y="3058715"/>
              <a:ext cx="159651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18191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Part 01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18191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23" name="出自【趣你的PPT】(微信:qunideppt)：最优质的PPT资源库"/>
            <p:cNvCxnSpPr/>
            <p:nvPr/>
          </p:nvCxnSpPr>
          <p:spPr bwMode="auto">
            <a:xfrm flipV="1">
              <a:off x="8416934" y="3154432"/>
              <a:ext cx="130175" cy="331787"/>
            </a:xfrm>
            <a:prstGeom prst="line">
              <a:avLst/>
            </a:prstGeom>
            <a:ln w="19050">
              <a:solidFill>
                <a:srgbClr val="1819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572863" y="3851848"/>
              <a:ext cx="235929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18191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自我鉴定评价</a:t>
              </a:r>
            </a:p>
          </p:txBody>
        </p:sp>
        <p:sp>
          <p:nvSpPr>
            <p:cNvPr id="2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6885509" y="3851848"/>
              <a:ext cx="159651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18191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Part 02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18191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26" name="出自【趣你的PPT】(微信:qunideppt)：最优质的PPT资源库"/>
            <p:cNvCxnSpPr/>
            <p:nvPr/>
          </p:nvCxnSpPr>
          <p:spPr bwMode="auto">
            <a:xfrm flipV="1">
              <a:off x="8416934" y="3947565"/>
              <a:ext cx="130175" cy="331787"/>
            </a:xfrm>
            <a:prstGeom prst="line">
              <a:avLst/>
            </a:prstGeom>
            <a:ln w="19050">
              <a:solidFill>
                <a:srgbClr val="1819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572863" y="4644981"/>
              <a:ext cx="235929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18191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经验总结反思</a:t>
              </a:r>
            </a:p>
          </p:txBody>
        </p:sp>
        <p:sp>
          <p:nvSpPr>
            <p:cNvPr id="2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6885509" y="4644981"/>
              <a:ext cx="159651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18191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Part 03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18191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29" name="出自【趣你的PPT】(微信:qunideppt)：最优质的PPT资源库"/>
            <p:cNvCxnSpPr/>
            <p:nvPr/>
          </p:nvCxnSpPr>
          <p:spPr bwMode="auto">
            <a:xfrm flipV="1">
              <a:off x="8416934" y="4740697"/>
              <a:ext cx="130175" cy="331788"/>
            </a:xfrm>
            <a:prstGeom prst="line">
              <a:avLst/>
            </a:prstGeom>
            <a:ln w="19050">
              <a:solidFill>
                <a:srgbClr val="1819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572863" y="5438115"/>
              <a:ext cx="235929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18191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工作计划展望</a:t>
              </a:r>
            </a:p>
          </p:txBody>
        </p:sp>
        <p:sp>
          <p:nvSpPr>
            <p:cNvPr id="31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6885509" y="5438115"/>
              <a:ext cx="159651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18191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Part 04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18191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32" name="出自【趣你的PPT】(微信:qunideppt)：最优质的PPT资源库"/>
            <p:cNvCxnSpPr/>
            <p:nvPr/>
          </p:nvCxnSpPr>
          <p:spPr bwMode="auto">
            <a:xfrm flipV="1">
              <a:off x="8416934" y="5533831"/>
              <a:ext cx="130175" cy="331788"/>
            </a:xfrm>
            <a:prstGeom prst="line">
              <a:avLst/>
            </a:prstGeom>
            <a:ln w="19050">
              <a:solidFill>
                <a:srgbClr val="1819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出自【趣你的PPT】(微信:qunideppt)：最优质的PPT资源库"/>
            <p:cNvCxnSpPr/>
            <p:nvPr/>
          </p:nvCxnSpPr>
          <p:spPr>
            <a:xfrm flipH="1" flipV="1">
              <a:off x="6069476" y="3333581"/>
              <a:ext cx="690879" cy="2"/>
            </a:xfrm>
            <a:prstGeom prst="straightConnector1">
              <a:avLst/>
            </a:prstGeom>
            <a:ln w="15875">
              <a:gradFill flip="none" rotWithShape="1">
                <a:gsLst>
                  <a:gs pos="100000">
                    <a:schemeClr val="bg1"/>
                  </a:gs>
                  <a:gs pos="57000">
                    <a:srgbClr val="18191D"/>
                  </a:gs>
                </a:gsLst>
                <a:lin ang="0" scaled="1"/>
                <a:tileRect/>
              </a:gra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出自【趣你的PPT】(微信:qunideppt)：最优质的PPT资源库"/>
            <p:cNvCxnSpPr/>
            <p:nvPr/>
          </p:nvCxnSpPr>
          <p:spPr>
            <a:xfrm flipH="1" flipV="1">
              <a:off x="6069476" y="4122295"/>
              <a:ext cx="690879" cy="2"/>
            </a:xfrm>
            <a:prstGeom prst="straightConnector1">
              <a:avLst/>
            </a:prstGeom>
            <a:ln w="15875">
              <a:gradFill flip="none" rotWithShape="1">
                <a:gsLst>
                  <a:gs pos="100000">
                    <a:schemeClr val="bg1"/>
                  </a:gs>
                  <a:gs pos="57000">
                    <a:srgbClr val="18191D"/>
                  </a:gs>
                </a:gsLst>
                <a:lin ang="0" scaled="1"/>
                <a:tileRect/>
              </a:gra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出自【趣你的PPT】(微信:qunideppt)：最优质的PPT资源库"/>
            <p:cNvCxnSpPr/>
            <p:nvPr/>
          </p:nvCxnSpPr>
          <p:spPr>
            <a:xfrm flipH="1" flipV="1">
              <a:off x="6069476" y="4911009"/>
              <a:ext cx="690879" cy="2"/>
            </a:xfrm>
            <a:prstGeom prst="straightConnector1">
              <a:avLst/>
            </a:prstGeom>
            <a:ln w="15875">
              <a:gradFill flip="none" rotWithShape="1">
                <a:gsLst>
                  <a:gs pos="100000">
                    <a:schemeClr val="bg1"/>
                  </a:gs>
                  <a:gs pos="57000">
                    <a:srgbClr val="18191D"/>
                  </a:gs>
                </a:gsLst>
                <a:lin ang="0" scaled="1"/>
                <a:tileRect/>
              </a:gra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出自【趣你的PPT】(微信:qunideppt)：最优质的PPT资源库"/>
            <p:cNvCxnSpPr/>
            <p:nvPr/>
          </p:nvCxnSpPr>
          <p:spPr>
            <a:xfrm flipH="1" flipV="1">
              <a:off x="6069475" y="5699723"/>
              <a:ext cx="690879" cy="2"/>
            </a:xfrm>
            <a:prstGeom prst="straightConnector1">
              <a:avLst/>
            </a:prstGeom>
            <a:ln w="15875">
              <a:gradFill flip="none" rotWithShape="1">
                <a:gsLst>
                  <a:gs pos="100000">
                    <a:schemeClr val="bg1"/>
                  </a:gs>
                  <a:gs pos="57000">
                    <a:srgbClr val="18191D"/>
                  </a:gs>
                </a:gsLst>
                <a:lin ang="0" scaled="1"/>
                <a:tileRect/>
              </a:gra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2996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36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4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经验总结反思</a:t>
              </a:r>
            </a:p>
          </p:txBody>
        </p:sp>
      </p:grpSp>
      <p:sp>
        <p:nvSpPr>
          <p:cNvPr id="46" name="Freeform 5"/>
          <p:cNvSpPr>
            <a:spLocks noEditPoints="1"/>
          </p:cNvSpPr>
          <p:nvPr/>
        </p:nvSpPr>
        <p:spPr bwMode="auto">
          <a:xfrm>
            <a:off x="1344613" y="1482804"/>
            <a:ext cx="1827213" cy="3709988"/>
          </a:xfrm>
          <a:custGeom>
            <a:avLst/>
            <a:gdLst>
              <a:gd name="T0" fmla="*/ 449 w 788"/>
              <a:gd name="T1" fmla="*/ 484 h 1599"/>
              <a:gd name="T2" fmla="*/ 298 w 788"/>
              <a:gd name="T3" fmla="*/ 0 h 1599"/>
              <a:gd name="T4" fmla="*/ 151 w 788"/>
              <a:gd name="T5" fmla="*/ 0 h 1599"/>
              <a:gd name="T6" fmla="*/ 3 w 788"/>
              <a:gd name="T7" fmla="*/ 484 h 1599"/>
              <a:gd name="T8" fmla="*/ 2 w 788"/>
              <a:gd name="T9" fmla="*/ 484 h 1599"/>
              <a:gd name="T10" fmla="*/ 2 w 788"/>
              <a:gd name="T11" fmla="*/ 489 h 1599"/>
              <a:gd name="T12" fmla="*/ 0 w 788"/>
              <a:gd name="T13" fmla="*/ 495 h 1599"/>
              <a:gd name="T14" fmla="*/ 2 w 788"/>
              <a:gd name="T15" fmla="*/ 495 h 1599"/>
              <a:gd name="T16" fmla="*/ 2 w 788"/>
              <a:gd name="T17" fmla="*/ 1599 h 1599"/>
              <a:gd name="T18" fmla="*/ 788 w 788"/>
              <a:gd name="T19" fmla="*/ 1599 h 1599"/>
              <a:gd name="T20" fmla="*/ 788 w 788"/>
              <a:gd name="T21" fmla="*/ 484 h 1599"/>
              <a:gd name="T22" fmla="*/ 449 w 788"/>
              <a:gd name="T23" fmla="*/ 484 h 1599"/>
              <a:gd name="T24" fmla="*/ 197 w 788"/>
              <a:gd name="T25" fmla="*/ 179 h 1599"/>
              <a:gd name="T26" fmla="*/ 219 w 788"/>
              <a:gd name="T27" fmla="*/ 83 h 1599"/>
              <a:gd name="T28" fmla="*/ 221 w 788"/>
              <a:gd name="T29" fmla="*/ 83 h 1599"/>
              <a:gd name="T30" fmla="*/ 245 w 788"/>
              <a:gd name="T31" fmla="*/ 179 h 1599"/>
              <a:gd name="T32" fmla="*/ 276 w 788"/>
              <a:gd name="T33" fmla="*/ 284 h 1599"/>
              <a:gd name="T34" fmla="*/ 167 w 788"/>
              <a:gd name="T35" fmla="*/ 284 h 1599"/>
              <a:gd name="T36" fmla="*/ 197 w 788"/>
              <a:gd name="T37" fmla="*/ 179 h 1599"/>
              <a:gd name="T38" fmla="*/ 151 w 788"/>
              <a:gd name="T39" fmla="*/ 368 h 1599"/>
              <a:gd name="T40" fmla="*/ 293 w 788"/>
              <a:gd name="T41" fmla="*/ 368 h 1599"/>
              <a:gd name="T42" fmla="*/ 328 w 788"/>
              <a:gd name="T43" fmla="*/ 484 h 1599"/>
              <a:gd name="T44" fmla="*/ 119 w 788"/>
              <a:gd name="T45" fmla="*/ 484 h 1599"/>
              <a:gd name="T46" fmla="*/ 151 w 788"/>
              <a:gd name="T47" fmla="*/ 368 h 1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88" h="1599">
                <a:moveTo>
                  <a:pt x="449" y="484"/>
                </a:moveTo>
                <a:cubicBezTo>
                  <a:pt x="298" y="0"/>
                  <a:pt x="298" y="0"/>
                  <a:pt x="298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3" y="484"/>
                  <a:pt x="3" y="484"/>
                  <a:pt x="3" y="484"/>
                </a:cubicBezTo>
                <a:cubicBezTo>
                  <a:pt x="2" y="484"/>
                  <a:pt x="2" y="484"/>
                  <a:pt x="2" y="484"/>
                </a:cubicBezTo>
                <a:cubicBezTo>
                  <a:pt x="2" y="489"/>
                  <a:pt x="2" y="489"/>
                  <a:pt x="2" y="489"/>
                </a:cubicBezTo>
                <a:cubicBezTo>
                  <a:pt x="0" y="495"/>
                  <a:pt x="0" y="495"/>
                  <a:pt x="0" y="495"/>
                </a:cubicBezTo>
                <a:cubicBezTo>
                  <a:pt x="2" y="495"/>
                  <a:pt x="2" y="495"/>
                  <a:pt x="2" y="495"/>
                </a:cubicBezTo>
                <a:cubicBezTo>
                  <a:pt x="2" y="1599"/>
                  <a:pt x="2" y="1599"/>
                  <a:pt x="2" y="1599"/>
                </a:cubicBezTo>
                <a:cubicBezTo>
                  <a:pt x="788" y="1599"/>
                  <a:pt x="788" y="1599"/>
                  <a:pt x="788" y="1599"/>
                </a:cubicBezTo>
                <a:cubicBezTo>
                  <a:pt x="788" y="484"/>
                  <a:pt x="788" y="484"/>
                  <a:pt x="788" y="484"/>
                </a:cubicBezTo>
                <a:lnTo>
                  <a:pt x="449" y="484"/>
                </a:lnTo>
                <a:close/>
                <a:moveTo>
                  <a:pt x="197" y="179"/>
                </a:moveTo>
                <a:cubicBezTo>
                  <a:pt x="204" y="150"/>
                  <a:pt x="212" y="113"/>
                  <a:pt x="219" y="83"/>
                </a:cubicBezTo>
                <a:cubicBezTo>
                  <a:pt x="221" y="83"/>
                  <a:pt x="221" y="83"/>
                  <a:pt x="221" y="83"/>
                </a:cubicBezTo>
                <a:cubicBezTo>
                  <a:pt x="228" y="112"/>
                  <a:pt x="237" y="150"/>
                  <a:pt x="245" y="179"/>
                </a:cubicBezTo>
                <a:cubicBezTo>
                  <a:pt x="276" y="284"/>
                  <a:pt x="276" y="284"/>
                  <a:pt x="276" y="284"/>
                </a:cubicBezTo>
                <a:cubicBezTo>
                  <a:pt x="167" y="284"/>
                  <a:pt x="167" y="284"/>
                  <a:pt x="167" y="284"/>
                </a:cubicBezTo>
                <a:lnTo>
                  <a:pt x="197" y="179"/>
                </a:lnTo>
                <a:close/>
                <a:moveTo>
                  <a:pt x="151" y="368"/>
                </a:moveTo>
                <a:cubicBezTo>
                  <a:pt x="293" y="368"/>
                  <a:pt x="293" y="368"/>
                  <a:pt x="293" y="368"/>
                </a:cubicBezTo>
                <a:cubicBezTo>
                  <a:pt x="328" y="484"/>
                  <a:pt x="328" y="484"/>
                  <a:pt x="328" y="484"/>
                </a:cubicBezTo>
                <a:cubicBezTo>
                  <a:pt x="119" y="484"/>
                  <a:pt x="119" y="484"/>
                  <a:pt x="119" y="484"/>
                </a:cubicBezTo>
                <a:lnTo>
                  <a:pt x="151" y="3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7" name="Freeform 6"/>
          <p:cNvSpPr>
            <a:spLocks noEditPoints="1"/>
          </p:cNvSpPr>
          <p:nvPr/>
        </p:nvSpPr>
        <p:spPr bwMode="auto">
          <a:xfrm>
            <a:off x="3268663" y="2598816"/>
            <a:ext cx="1822450" cy="3730625"/>
          </a:xfrm>
          <a:custGeom>
            <a:avLst/>
            <a:gdLst>
              <a:gd name="T0" fmla="*/ 239 w 786"/>
              <a:gd name="T1" fmla="*/ 493 h 1608"/>
              <a:gd name="T2" fmla="*/ 316 w 786"/>
              <a:gd name="T3" fmla="*/ 460 h 1608"/>
              <a:gd name="T4" fmla="*/ 368 w 786"/>
              <a:gd name="T5" fmla="*/ 354 h 1608"/>
              <a:gd name="T6" fmla="*/ 269 w 786"/>
              <a:gd name="T7" fmla="*/ 232 h 1608"/>
              <a:gd name="T8" fmla="*/ 269 w 786"/>
              <a:gd name="T9" fmla="*/ 231 h 1608"/>
              <a:gd name="T10" fmla="*/ 350 w 786"/>
              <a:gd name="T11" fmla="*/ 126 h 1608"/>
              <a:gd name="T12" fmla="*/ 291 w 786"/>
              <a:gd name="T13" fmla="*/ 28 h 1608"/>
              <a:gd name="T14" fmla="*/ 145 w 786"/>
              <a:gd name="T15" fmla="*/ 0 h 1608"/>
              <a:gd name="T16" fmla="*/ 0 w 786"/>
              <a:gd name="T17" fmla="*/ 11 h 1608"/>
              <a:gd name="T18" fmla="*/ 0 w 786"/>
              <a:gd name="T19" fmla="*/ 493 h 1608"/>
              <a:gd name="T20" fmla="*/ 0 w 786"/>
              <a:gd name="T21" fmla="*/ 497 h 1608"/>
              <a:gd name="T22" fmla="*/ 0 w 786"/>
              <a:gd name="T23" fmla="*/ 1608 h 1608"/>
              <a:gd name="T24" fmla="*/ 786 w 786"/>
              <a:gd name="T25" fmla="*/ 1608 h 1608"/>
              <a:gd name="T26" fmla="*/ 786 w 786"/>
              <a:gd name="T27" fmla="*/ 493 h 1608"/>
              <a:gd name="T28" fmla="*/ 239 w 786"/>
              <a:gd name="T29" fmla="*/ 493 h 1608"/>
              <a:gd name="T30" fmla="*/ 111 w 786"/>
              <a:gd name="T31" fmla="*/ 85 h 1608"/>
              <a:gd name="T32" fmla="*/ 159 w 786"/>
              <a:gd name="T33" fmla="*/ 82 h 1608"/>
              <a:gd name="T34" fmla="*/ 238 w 786"/>
              <a:gd name="T35" fmla="*/ 139 h 1608"/>
              <a:gd name="T36" fmla="*/ 148 w 786"/>
              <a:gd name="T37" fmla="*/ 200 h 1608"/>
              <a:gd name="T38" fmla="*/ 111 w 786"/>
              <a:gd name="T39" fmla="*/ 200 h 1608"/>
              <a:gd name="T40" fmla="*/ 111 w 786"/>
              <a:gd name="T41" fmla="*/ 85 h 1608"/>
              <a:gd name="T42" fmla="*/ 111 w 786"/>
              <a:gd name="T43" fmla="*/ 280 h 1608"/>
              <a:gd name="T44" fmla="*/ 149 w 786"/>
              <a:gd name="T45" fmla="*/ 280 h 1608"/>
              <a:gd name="T46" fmla="*/ 250 w 786"/>
              <a:gd name="T47" fmla="*/ 350 h 1608"/>
              <a:gd name="T48" fmla="*/ 155 w 786"/>
              <a:gd name="T49" fmla="*/ 422 h 1608"/>
              <a:gd name="T50" fmla="*/ 111 w 786"/>
              <a:gd name="T51" fmla="*/ 420 h 1608"/>
              <a:gd name="T52" fmla="*/ 111 w 786"/>
              <a:gd name="T53" fmla="*/ 280 h 1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6" h="1608">
                <a:moveTo>
                  <a:pt x="239" y="493"/>
                </a:moveTo>
                <a:cubicBezTo>
                  <a:pt x="273" y="486"/>
                  <a:pt x="298" y="474"/>
                  <a:pt x="316" y="460"/>
                </a:cubicBezTo>
                <a:cubicBezTo>
                  <a:pt x="347" y="435"/>
                  <a:pt x="368" y="400"/>
                  <a:pt x="368" y="354"/>
                </a:cubicBezTo>
                <a:cubicBezTo>
                  <a:pt x="368" y="291"/>
                  <a:pt x="326" y="247"/>
                  <a:pt x="269" y="232"/>
                </a:cubicBezTo>
                <a:cubicBezTo>
                  <a:pt x="269" y="231"/>
                  <a:pt x="269" y="231"/>
                  <a:pt x="269" y="231"/>
                </a:cubicBezTo>
                <a:cubicBezTo>
                  <a:pt x="324" y="210"/>
                  <a:pt x="350" y="169"/>
                  <a:pt x="350" y="126"/>
                </a:cubicBezTo>
                <a:cubicBezTo>
                  <a:pt x="350" y="80"/>
                  <a:pt x="326" y="46"/>
                  <a:pt x="291" y="28"/>
                </a:cubicBezTo>
                <a:cubicBezTo>
                  <a:pt x="255" y="7"/>
                  <a:pt x="213" y="0"/>
                  <a:pt x="145" y="0"/>
                </a:cubicBezTo>
                <a:cubicBezTo>
                  <a:pt x="88" y="0"/>
                  <a:pt x="30" y="5"/>
                  <a:pt x="0" y="11"/>
                </a:cubicBezTo>
                <a:cubicBezTo>
                  <a:pt x="0" y="493"/>
                  <a:pt x="0" y="493"/>
                  <a:pt x="0" y="493"/>
                </a:cubicBezTo>
                <a:cubicBezTo>
                  <a:pt x="0" y="497"/>
                  <a:pt x="0" y="497"/>
                  <a:pt x="0" y="497"/>
                </a:cubicBezTo>
                <a:cubicBezTo>
                  <a:pt x="0" y="1608"/>
                  <a:pt x="0" y="1608"/>
                  <a:pt x="0" y="1608"/>
                </a:cubicBezTo>
                <a:cubicBezTo>
                  <a:pt x="786" y="1608"/>
                  <a:pt x="786" y="1608"/>
                  <a:pt x="786" y="1608"/>
                </a:cubicBezTo>
                <a:cubicBezTo>
                  <a:pt x="786" y="493"/>
                  <a:pt x="786" y="493"/>
                  <a:pt x="786" y="493"/>
                </a:cubicBezTo>
                <a:lnTo>
                  <a:pt x="239" y="493"/>
                </a:lnTo>
                <a:close/>
                <a:moveTo>
                  <a:pt x="111" y="85"/>
                </a:moveTo>
                <a:cubicBezTo>
                  <a:pt x="120" y="83"/>
                  <a:pt x="134" y="82"/>
                  <a:pt x="159" y="82"/>
                </a:cubicBezTo>
                <a:cubicBezTo>
                  <a:pt x="210" y="82"/>
                  <a:pt x="238" y="102"/>
                  <a:pt x="238" y="139"/>
                </a:cubicBezTo>
                <a:cubicBezTo>
                  <a:pt x="238" y="176"/>
                  <a:pt x="207" y="200"/>
                  <a:pt x="148" y="200"/>
                </a:cubicBezTo>
                <a:cubicBezTo>
                  <a:pt x="111" y="200"/>
                  <a:pt x="111" y="200"/>
                  <a:pt x="111" y="200"/>
                </a:cubicBezTo>
                <a:lnTo>
                  <a:pt x="111" y="85"/>
                </a:lnTo>
                <a:close/>
                <a:moveTo>
                  <a:pt x="111" y="280"/>
                </a:moveTo>
                <a:cubicBezTo>
                  <a:pt x="149" y="280"/>
                  <a:pt x="149" y="280"/>
                  <a:pt x="149" y="280"/>
                </a:cubicBezTo>
                <a:cubicBezTo>
                  <a:pt x="205" y="280"/>
                  <a:pt x="250" y="300"/>
                  <a:pt x="250" y="350"/>
                </a:cubicBezTo>
                <a:cubicBezTo>
                  <a:pt x="250" y="402"/>
                  <a:pt x="205" y="422"/>
                  <a:pt x="155" y="422"/>
                </a:cubicBezTo>
                <a:cubicBezTo>
                  <a:pt x="135" y="422"/>
                  <a:pt x="122" y="422"/>
                  <a:pt x="111" y="420"/>
                </a:cubicBezTo>
                <a:lnTo>
                  <a:pt x="111" y="2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8" name="Freeform 7"/>
          <p:cNvSpPr>
            <a:spLocks/>
          </p:cNvSpPr>
          <p:nvPr/>
        </p:nvSpPr>
        <p:spPr bwMode="auto">
          <a:xfrm>
            <a:off x="5191125" y="1401841"/>
            <a:ext cx="1820863" cy="3746500"/>
          </a:xfrm>
          <a:custGeom>
            <a:avLst/>
            <a:gdLst>
              <a:gd name="T0" fmla="*/ 355 w 786"/>
              <a:gd name="T1" fmla="*/ 501 h 1615"/>
              <a:gd name="T2" fmla="*/ 386 w 786"/>
              <a:gd name="T3" fmla="*/ 491 h 1615"/>
              <a:gd name="T4" fmla="*/ 370 w 786"/>
              <a:gd name="T5" fmla="*/ 402 h 1615"/>
              <a:gd name="T6" fmla="*/ 276 w 786"/>
              <a:gd name="T7" fmla="*/ 418 h 1615"/>
              <a:gd name="T8" fmla="*/ 118 w 786"/>
              <a:gd name="T9" fmla="*/ 257 h 1615"/>
              <a:gd name="T10" fmla="*/ 275 w 786"/>
              <a:gd name="T11" fmla="*/ 92 h 1615"/>
              <a:gd name="T12" fmla="*/ 369 w 786"/>
              <a:gd name="T13" fmla="*/ 110 h 1615"/>
              <a:gd name="T14" fmla="*/ 393 w 786"/>
              <a:gd name="T15" fmla="*/ 22 h 1615"/>
              <a:gd name="T16" fmla="*/ 271 w 786"/>
              <a:gd name="T17" fmla="*/ 0 h 1615"/>
              <a:gd name="T18" fmla="*/ 0 w 786"/>
              <a:gd name="T19" fmla="*/ 263 h 1615"/>
              <a:gd name="T20" fmla="*/ 171 w 786"/>
              <a:gd name="T21" fmla="*/ 501 h 1615"/>
              <a:gd name="T22" fmla="*/ 0 w 786"/>
              <a:gd name="T23" fmla="*/ 501 h 1615"/>
              <a:gd name="T24" fmla="*/ 0 w 786"/>
              <a:gd name="T25" fmla="*/ 1615 h 1615"/>
              <a:gd name="T26" fmla="*/ 786 w 786"/>
              <a:gd name="T27" fmla="*/ 1615 h 1615"/>
              <a:gd name="T28" fmla="*/ 786 w 786"/>
              <a:gd name="T29" fmla="*/ 501 h 1615"/>
              <a:gd name="T30" fmla="*/ 355 w 786"/>
              <a:gd name="T31" fmla="*/ 501 h 1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86" h="1615">
                <a:moveTo>
                  <a:pt x="355" y="501"/>
                </a:moveTo>
                <a:cubicBezTo>
                  <a:pt x="368" y="498"/>
                  <a:pt x="379" y="494"/>
                  <a:pt x="386" y="491"/>
                </a:cubicBezTo>
                <a:cubicBezTo>
                  <a:pt x="370" y="402"/>
                  <a:pt x="370" y="402"/>
                  <a:pt x="370" y="402"/>
                </a:cubicBezTo>
                <a:cubicBezTo>
                  <a:pt x="347" y="412"/>
                  <a:pt x="310" y="418"/>
                  <a:pt x="276" y="418"/>
                </a:cubicBezTo>
                <a:cubicBezTo>
                  <a:pt x="176" y="418"/>
                  <a:pt x="118" y="356"/>
                  <a:pt x="118" y="257"/>
                </a:cubicBezTo>
                <a:cubicBezTo>
                  <a:pt x="118" y="146"/>
                  <a:pt x="187" y="92"/>
                  <a:pt x="275" y="92"/>
                </a:cubicBezTo>
                <a:cubicBezTo>
                  <a:pt x="315" y="92"/>
                  <a:pt x="347" y="101"/>
                  <a:pt x="369" y="110"/>
                </a:cubicBezTo>
                <a:cubicBezTo>
                  <a:pt x="393" y="22"/>
                  <a:pt x="393" y="22"/>
                  <a:pt x="393" y="22"/>
                </a:cubicBezTo>
                <a:cubicBezTo>
                  <a:pt x="373" y="12"/>
                  <a:pt x="329" y="0"/>
                  <a:pt x="271" y="0"/>
                </a:cubicBezTo>
                <a:cubicBezTo>
                  <a:pt x="121" y="0"/>
                  <a:pt x="0" y="93"/>
                  <a:pt x="0" y="263"/>
                </a:cubicBezTo>
                <a:cubicBezTo>
                  <a:pt x="0" y="378"/>
                  <a:pt x="58" y="470"/>
                  <a:pt x="171" y="501"/>
                </a:cubicBezTo>
                <a:cubicBezTo>
                  <a:pt x="0" y="501"/>
                  <a:pt x="0" y="501"/>
                  <a:pt x="0" y="501"/>
                </a:cubicBezTo>
                <a:cubicBezTo>
                  <a:pt x="0" y="1615"/>
                  <a:pt x="0" y="1615"/>
                  <a:pt x="0" y="1615"/>
                </a:cubicBezTo>
                <a:cubicBezTo>
                  <a:pt x="786" y="1615"/>
                  <a:pt x="786" y="1615"/>
                  <a:pt x="786" y="1615"/>
                </a:cubicBezTo>
                <a:cubicBezTo>
                  <a:pt x="786" y="501"/>
                  <a:pt x="786" y="501"/>
                  <a:pt x="786" y="501"/>
                </a:cubicBezTo>
                <a:lnTo>
                  <a:pt x="355" y="50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9" name="Freeform 8"/>
          <p:cNvSpPr>
            <a:spLocks noEditPoints="1"/>
          </p:cNvSpPr>
          <p:nvPr/>
        </p:nvSpPr>
        <p:spPr bwMode="auto">
          <a:xfrm>
            <a:off x="7096125" y="2544841"/>
            <a:ext cx="1824038" cy="3730625"/>
          </a:xfrm>
          <a:custGeom>
            <a:avLst/>
            <a:gdLst>
              <a:gd name="T0" fmla="*/ 240 w 787"/>
              <a:gd name="T1" fmla="*/ 494 h 1608"/>
              <a:gd name="T2" fmla="*/ 357 w 787"/>
              <a:gd name="T3" fmla="*/ 441 h 1608"/>
              <a:gd name="T4" fmla="*/ 439 w 787"/>
              <a:gd name="T5" fmla="*/ 240 h 1608"/>
              <a:gd name="T6" fmla="*/ 355 w 787"/>
              <a:gd name="T7" fmla="*/ 52 h 1608"/>
              <a:gd name="T8" fmla="*/ 151 w 787"/>
              <a:gd name="T9" fmla="*/ 0 h 1608"/>
              <a:gd name="T10" fmla="*/ 0 w 787"/>
              <a:gd name="T11" fmla="*/ 11 h 1608"/>
              <a:gd name="T12" fmla="*/ 0 w 787"/>
              <a:gd name="T13" fmla="*/ 494 h 1608"/>
              <a:gd name="T14" fmla="*/ 0 w 787"/>
              <a:gd name="T15" fmla="*/ 497 h 1608"/>
              <a:gd name="T16" fmla="*/ 0 w 787"/>
              <a:gd name="T17" fmla="*/ 1608 h 1608"/>
              <a:gd name="T18" fmla="*/ 787 w 787"/>
              <a:gd name="T19" fmla="*/ 1608 h 1608"/>
              <a:gd name="T20" fmla="*/ 787 w 787"/>
              <a:gd name="T21" fmla="*/ 494 h 1608"/>
              <a:gd name="T22" fmla="*/ 240 w 787"/>
              <a:gd name="T23" fmla="*/ 494 h 1608"/>
              <a:gd name="T24" fmla="*/ 112 w 787"/>
              <a:gd name="T25" fmla="*/ 91 h 1608"/>
              <a:gd name="T26" fmla="*/ 163 w 787"/>
              <a:gd name="T27" fmla="*/ 86 h 1608"/>
              <a:gd name="T28" fmla="*/ 320 w 787"/>
              <a:gd name="T29" fmla="*/ 244 h 1608"/>
              <a:gd name="T30" fmla="*/ 151 w 787"/>
              <a:gd name="T31" fmla="*/ 417 h 1608"/>
              <a:gd name="T32" fmla="*/ 112 w 787"/>
              <a:gd name="T33" fmla="*/ 415 h 1608"/>
              <a:gd name="T34" fmla="*/ 112 w 787"/>
              <a:gd name="T35" fmla="*/ 91 h 1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87" h="1608">
                <a:moveTo>
                  <a:pt x="240" y="494"/>
                </a:moveTo>
                <a:cubicBezTo>
                  <a:pt x="287" y="483"/>
                  <a:pt x="327" y="466"/>
                  <a:pt x="357" y="441"/>
                </a:cubicBezTo>
                <a:cubicBezTo>
                  <a:pt x="404" y="400"/>
                  <a:pt x="439" y="335"/>
                  <a:pt x="439" y="240"/>
                </a:cubicBezTo>
                <a:cubicBezTo>
                  <a:pt x="439" y="152"/>
                  <a:pt x="406" y="90"/>
                  <a:pt x="355" y="52"/>
                </a:cubicBezTo>
                <a:cubicBezTo>
                  <a:pt x="308" y="16"/>
                  <a:pt x="246" y="0"/>
                  <a:pt x="151" y="0"/>
                </a:cubicBezTo>
                <a:cubicBezTo>
                  <a:pt x="95" y="0"/>
                  <a:pt x="42" y="4"/>
                  <a:pt x="0" y="11"/>
                </a:cubicBezTo>
                <a:cubicBezTo>
                  <a:pt x="0" y="494"/>
                  <a:pt x="0" y="494"/>
                  <a:pt x="0" y="494"/>
                </a:cubicBezTo>
                <a:cubicBezTo>
                  <a:pt x="0" y="497"/>
                  <a:pt x="0" y="497"/>
                  <a:pt x="0" y="497"/>
                </a:cubicBezTo>
                <a:cubicBezTo>
                  <a:pt x="0" y="1608"/>
                  <a:pt x="0" y="1608"/>
                  <a:pt x="0" y="1608"/>
                </a:cubicBezTo>
                <a:cubicBezTo>
                  <a:pt x="787" y="1608"/>
                  <a:pt x="787" y="1608"/>
                  <a:pt x="787" y="1608"/>
                </a:cubicBezTo>
                <a:cubicBezTo>
                  <a:pt x="787" y="494"/>
                  <a:pt x="787" y="494"/>
                  <a:pt x="787" y="494"/>
                </a:cubicBezTo>
                <a:lnTo>
                  <a:pt x="240" y="494"/>
                </a:lnTo>
                <a:close/>
                <a:moveTo>
                  <a:pt x="112" y="91"/>
                </a:moveTo>
                <a:cubicBezTo>
                  <a:pt x="122" y="88"/>
                  <a:pt x="139" y="86"/>
                  <a:pt x="163" y="86"/>
                </a:cubicBezTo>
                <a:cubicBezTo>
                  <a:pt x="260" y="86"/>
                  <a:pt x="320" y="137"/>
                  <a:pt x="320" y="244"/>
                </a:cubicBezTo>
                <a:cubicBezTo>
                  <a:pt x="320" y="362"/>
                  <a:pt x="253" y="418"/>
                  <a:pt x="151" y="417"/>
                </a:cubicBezTo>
                <a:cubicBezTo>
                  <a:pt x="138" y="417"/>
                  <a:pt x="122" y="417"/>
                  <a:pt x="112" y="415"/>
                </a:cubicBezTo>
                <a:lnTo>
                  <a:pt x="112" y="9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0" name="Freeform 9"/>
          <p:cNvSpPr>
            <a:spLocks/>
          </p:cNvSpPr>
          <p:nvPr/>
        </p:nvSpPr>
        <p:spPr bwMode="auto">
          <a:xfrm>
            <a:off x="9021763" y="1587579"/>
            <a:ext cx="1825625" cy="3711575"/>
          </a:xfrm>
          <a:custGeom>
            <a:avLst/>
            <a:gdLst>
              <a:gd name="T0" fmla="*/ 462 w 1150"/>
              <a:gd name="T1" fmla="*/ 709 h 2338"/>
              <a:gd name="T2" fmla="*/ 462 w 1150"/>
              <a:gd name="T3" fmla="*/ 590 h 2338"/>
              <a:gd name="T4" fmla="*/ 164 w 1150"/>
              <a:gd name="T5" fmla="*/ 590 h 2338"/>
              <a:gd name="T6" fmla="*/ 164 w 1150"/>
              <a:gd name="T7" fmla="*/ 418 h 2338"/>
              <a:gd name="T8" fmla="*/ 430 w 1150"/>
              <a:gd name="T9" fmla="*/ 418 h 2338"/>
              <a:gd name="T10" fmla="*/ 430 w 1150"/>
              <a:gd name="T11" fmla="*/ 285 h 2338"/>
              <a:gd name="T12" fmla="*/ 164 w 1150"/>
              <a:gd name="T13" fmla="*/ 285 h 2338"/>
              <a:gd name="T14" fmla="*/ 164 w 1150"/>
              <a:gd name="T15" fmla="*/ 134 h 2338"/>
              <a:gd name="T16" fmla="*/ 446 w 1150"/>
              <a:gd name="T17" fmla="*/ 134 h 2338"/>
              <a:gd name="T18" fmla="*/ 446 w 1150"/>
              <a:gd name="T19" fmla="*/ 0 h 2338"/>
              <a:gd name="T20" fmla="*/ 0 w 1150"/>
              <a:gd name="T21" fmla="*/ 0 h 2338"/>
              <a:gd name="T22" fmla="*/ 0 w 1150"/>
              <a:gd name="T23" fmla="*/ 709 h 2338"/>
              <a:gd name="T24" fmla="*/ 0 w 1150"/>
              <a:gd name="T25" fmla="*/ 725 h 2338"/>
              <a:gd name="T26" fmla="*/ 0 w 1150"/>
              <a:gd name="T27" fmla="*/ 2338 h 2338"/>
              <a:gd name="T28" fmla="*/ 1150 w 1150"/>
              <a:gd name="T29" fmla="*/ 2338 h 2338"/>
              <a:gd name="T30" fmla="*/ 1150 w 1150"/>
              <a:gd name="T31" fmla="*/ 709 h 2338"/>
              <a:gd name="T32" fmla="*/ 462 w 1150"/>
              <a:gd name="T33" fmla="*/ 709 h 2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50" h="2338">
                <a:moveTo>
                  <a:pt x="462" y="709"/>
                </a:moveTo>
                <a:lnTo>
                  <a:pt x="462" y="590"/>
                </a:lnTo>
                <a:lnTo>
                  <a:pt x="164" y="590"/>
                </a:lnTo>
                <a:lnTo>
                  <a:pt x="164" y="418"/>
                </a:lnTo>
                <a:lnTo>
                  <a:pt x="430" y="418"/>
                </a:lnTo>
                <a:lnTo>
                  <a:pt x="430" y="285"/>
                </a:lnTo>
                <a:lnTo>
                  <a:pt x="164" y="285"/>
                </a:lnTo>
                <a:lnTo>
                  <a:pt x="164" y="134"/>
                </a:lnTo>
                <a:lnTo>
                  <a:pt x="446" y="134"/>
                </a:lnTo>
                <a:lnTo>
                  <a:pt x="446" y="0"/>
                </a:lnTo>
                <a:lnTo>
                  <a:pt x="0" y="0"/>
                </a:lnTo>
                <a:lnTo>
                  <a:pt x="0" y="709"/>
                </a:lnTo>
                <a:lnTo>
                  <a:pt x="0" y="725"/>
                </a:lnTo>
                <a:lnTo>
                  <a:pt x="0" y="2338"/>
                </a:lnTo>
                <a:lnTo>
                  <a:pt x="1150" y="2338"/>
                </a:lnTo>
                <a:lnTo>
                  <a:pt x="1150" y="709"/>
                </a:lnTo>
                <a:lnTo>
                  <a:pt x="462" y="70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1" name="TextBox 13"/>
          <p:cNvSpPr txBox="1"/>
          <p:nvPr/>
        </p:nvSpPr>
        <p:spPr>
          <a:xfrm>
            <a:off x="1618514" y="3222853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TextBox 13"/>
          <p:cNvSpPr txBox="1"/>
          <p:nvPr/>
        </p:nvSpPr>
        <p:spPr>
          <a:xfrm>
            <a:off x="1618514" y="3678030"/>
            <a:ext cx="1295286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3" name="TextBox 13"/>
          <p:cNvSpPr txBox="1"/>
          <p:nvPr/>
        </p:nvSpPr>
        <p:spPr>
          <a:xfrm>
            <a:off x="3533832" y="4294417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TextBox 13"/>
          <p:cNvSpPr txBox="1"/>
          <p:nvPr/>
        </p:nvSpPr>
        <p:spPr>
          <a:xfrm>
            <a:off x="3533832" y="4749594"/>
            <a:ext cx="1295286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5" name="TextBox 13"/>
          <p:cNvSpPr txBox="1"/>
          <p:nvPr/>
        </p:nvSpPr>
        <p:spPr>
          <a:xfrm>
            <a:off x="5457486" y="3222853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TextBox 13"/>
          <p:cNvSpPr txBox="1"/>
          <p:nvPr/>
        </p:nvSpPr>
        <p:spPr>
          <a:xfrm>
            <a:off x="5457486" y="3678030"/>
            <a:ext cx="1295286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7" name="TextBox 13"/>
          <p:cNvSpPr txBox="1"/>
          <p:nvPr/>
        </p:nvSpPr>
        <p:spPr>
          <a:xfrm>
            <a:off x="7372804" y="4294417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TextBox 13"/>
          <p:cNvSpPr txBox="1"/>
          <p:nvPr/>
        </p:nvSpPr>
        <p:spPr>
          <a:xfrm>
            <a:off x="7372804" y="4749594"/>
            <a:ext cx="1295286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9" name="TextBox 13"/>
          <p:cNvSpPr txBox="1"/>
          <p:nvPr/>
        </p:nvSpPr>
        <p:spPr>
          <a:xfrm>
            <a:off x="9315111" y="3222853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TextBox 13"/>
          <p:cNvSpPr txBox="1"/>
          <p:nvPr/>
        </p:nvSpPr>
        <p:spPr>
          <a:xfrm>
            <a:off x="9315111" y="3678030"/>
            <a:ext cx="1295286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22328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出自【趣你的PPT】(微信:qunideppt)：最优质的PPT资源库"/>
          <p:cNvCxnSpPr/>
          <p:nvPr/>
        </p:nvCxnSpPr>
        <p:spPr>
          <a:xfrm>
            <a:off x="8061764" y="2669482"/>
            <a:ext cx="0" cy="2567967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出自【趣你的PPT】(微信:qunideppt)：最优质的PPT资源库"/>
          <p:cNvSpPr/>
          <p:nvPr/>
        </p:nvSpPr>
        <p:spPr>
          <a:xfrm>
            <a:off x="7946891" y="2589621"/>
            <a:ext cx="235527" cy="23552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Roboto Medium" charset="0"/>
                <a:ea typeface="Roboto Medium" charset="0"/>
                <a:cs typeface="Roboto Medium" charset="0"/>
              </a:rPr>
              <a:t>1</a:t>
            </a: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7946891" y="3879550"/>
            <a:ext cx="235527" cy="23552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Roboto Medium" charset="0"/>
                <a:ea typeface="Roboto Medium" charset="0"/>
                <a:cs typeface="Roboto Medium" charset="0"/>
              </a:rPr>
              <a:t>2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7946891" y="5159009"/>
            <a:ext cx="235527" cy="23552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pic>
        <p:nvPicPr>
          <p:cNvPr id="3" name="出自【趣你的PPT】(微信:qunideppt)：最优质的PPT资源库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84342" y="2183531"/>
            <a:ext cx="5393806" cy="3380453"/>
          </a:xfrm>
        </p:spPr>
      </p:pic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742" y="1855131"/>
            <a:ext cx="7067859" cy="4237352"/>
          </a:xfrm>
          <a:prstGeom prst="rect">
            <a:avLst/>
          </a:prstGeom>
          <a:effectLst>
            <a:outerShdw blurRad="635000" dist="38100" dir="5400000" sx="102000" sy="102000" algn="t" rotWithShape="0">
              <a:prstClr val="black">
                <a:alpha val="35000"/>
              </a:prstClr>
            </a:outerShdw>
          </a:effectLst>
        </p:spPr>
      </p:pic>
      <p:sp>
        <p:nvSpPr>
          <p:cNvPr id="23" name="出自【趣你的PPT】(微信:qunideppt)：最优质的PPT资源库"/>
          <p:cNvSpPr txBox="1"/>
          <p:nvPr/>
        </p:nvSpPr>
        <p:spPr>
          <a:xfrm>
            <a:off x="8530581" y="232478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530581" y="3609478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530581" y="489417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18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经验总结反思</a:t>
              </a:r>
            </a:p>
          </p:txBody>
        </p:sp>
      </p:grpSp>
      <p:sp>
        <p:nvSpPr>
          <p:cNvPr id="34" name="TextBox 13"/>
          <p:cNvSpPr txBox="1"/>
          <p:nvPr/>
        </p:nvSpPr>
        <p:spPr>
          <a:xfrm>
            <a:off x="8458360" y="2556282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TextBox 13"/>
          <p:cNvSpPr txBox="1"/>
          <p:nvPr/>
        </p:nvSpPr>
        <p:spPr>
          <a:xfrm>
            <a:off x="8458360" y="3883633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Box 13"/>
          <p:cNvSpPr txBox="1"/>
          <p:nvPr/>
        </p:nvSpPr>
        <p:spPr>
          <a:xfrm>
            <a:off x="8458360" y="5210985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93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73185" y="2742787"/>
            <a:ext cx="5675215" cy="3314995"/>
            <a:chOff x="725585" y="2877588"/>
            <a:chExt cx="5675215" cy="3314995"/>
          </a:xfrm>
        </p:grpSpPr>
        <p:grpSp>
          <p:nvGrpSpPr>
            <p:cNvPr id="26" name="组合 25"/>
            <p:cNvGrpSpPr/>
            <p:nvPr/>
          </p:nvGrpSpPr>
          <p:grpSpPr>
            <a:xfrm>
              <a:off x="725585" y="4684477"/>
              <a:ext cx="5675215" cy="1508106"/>
              <a:chOff x="5791200" y="2875002"/>
              <a:chExt cx="5303520" cy="1508106"/>
            </a:xfrm>
          </p:grpSpPr>
          <p:sp>
            <p:nvSpPr>
              <p:cNvPr id="2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5791200" y="2875002"/>
                <a:ext cx="5303520" cy="1200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sz="2800" b="1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lvl="0" fontAlgn="base">
                  <a:spcAft>
                    <a:spcPct val="0"/>
                  </a:spcAft>
                  <a:defRPr/>
                </a:pPr>
                <a:r>
                  <a:rPr lang="zh-CN" altLang="en-US" sz="7200" kern="0" dirty="0">
                    <a:solidFill>
                      <a:srgbClr val="262626"/>
                    </a:solidFill>
                  </a:rPr>
                  <a:t>工作计划展望</a:t>
                </a:r>
              </a:p>
            </p:txBody>
          </p:sp>
          <p:sp>
            <p:nvSpPr>
              <p:cNvPr id="28" name="出自【趣你的PPT】(微信:qunideppt)：最优质的PPT资源库"/>
              <p:cNvSpPr txBox="1"/>
              <p:nvPr/>
            </p:nvSpPr>
            <p:spPr>
              <a:xfrm>
                <a:off x="5791200" y="3982998"/>
                <a:ext cx="53035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dist">
                  <a:defRPr/>
                </a:pPr>
                <a:r>
                  <a:rPr lang="en-US" altLang="zh-CN" sz="2000" kern="0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WORK PLAN OUTLOOK</a:t>
                </a:r>
                <a:endParaRPr lang="zh-CN" altLang="en-US" sz="2000" kern="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725585" y="2877588"/>
              <a:ext cx="4364785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1500" i="0" u="none" strike="noStrike" cap="none" spc="0" normalizeH="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/>
                </a:defRPr>
              </a:lvl1pPr>
            </a:lstStyle>
            <a:p>
              <a:r>
                <a:rPr lang="en-US" altLang="zh-CN" sz="9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</a:t>
              </a:r>
              <a:r>
                <a:rPr lang="en-US" altLang="zh-CN" sz="8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art</a:t>
              </a:r>
              <a:r>
                <a:rPr lang="en-US" altLang="zh-CN" sz="9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04</a:t>
              </a:r>
              <a:endParaRPr lang="zh-CN" altLang="en-US" sz="9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0" name="出自【趣你的PPT】(微信:qunideppt)：最优质的PPT资源库"/>
            <p:cNvCxnSpPr/>
            <p:nvPr/>
          </p:nvCxnSpPr>
          <p:spPr>
            <a:xfrm>
              <a:off x="839885" y="4358113"/>
              <a:ext cx="4477732" cy="0"/>
            </a:xfrm>
            <a:prstGeom prst="line">
              <a:avLst/>
            </a:prstGeom>
            <a:ln w="1905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出自【趣你的PPT】(微信:qunideppt)：最优质的PPT资源库"/>
            <p:cNvCxnSpPr/>
            <p:nvPr/>
          </p:nvCxnSpPr>
          <p:spPr>
            <a:xfrm>
              <a:off x="839885" y="4430407"/>
              <a:ext cx="4477732" cy="0"/>
            </a:xfrm>
            <a:prstGeom prst="line">
              <a:avLst/>
            </a:prstGeom>
            <a:ln w="1905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9359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5932922" y="1601153"/>
            <a:ext cx="4244975" cy="4244975"/>
            <a:chOff x="5775950" y="1378302"/>
            <a:chExt cx="4244975" cy="4244975"/>
          </a:xfrm>
        </p:grpSpPr>
        <p:grpSp>
          <p:nvGrpSpPr>
            <p:cNvPr id="4" name="그룹 2"/>
            <p:cNvGrpSpPr/>
            <p:nvPr/>
          </p:nvGrpSpPr>
          <p:grpSpPr>
            <a:xfrm>
              <a:off x="6866562" y="1589440"/>
              <a:ext cx="1444625" cy="879475"/>
              <a:chOff x="5070475" y="1906588"/>
              <a:chExt cx="1444625" cy="879475"/>
            </a:xfrm>
          </p:grpSpPr>
          <p:sp>
            <p:nvSpPr>
              <p:cNvPr id="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70475" y="1906588"/>
                <a:ext cx="1444625" cy="879475"/>
              </a:xfrm>
              <a:custGeom>
                <a:avLst/>
                <a:gdLst>
                  <a:gd name="T0" fmla="*/ 69 w 384"/>
                  <a:gd name="T1" fmla="*/ 0 h 234"/>
                  <a:gd name="T2" fmla="*/ 384 w 384"/>
                  <a:gd name="T3" fmla="*/ 0 h 234"/>
                  <a:gd name="T4" fmla="*/ 384 w 384"/>
                  <a:gd name="T5" fmla="*/ 234 h 234"/>
                  <a:gd name="T6" fmla="*/ 0 w 384"/>
                  <a:gd name="T7" fmla="*/ 234 h 234"/>
                  <a:gd name="T8" fmla="*/ 0 w 384"/>
                  <a:gd name="T9" fmla="*/ 129 h 234"/>
                  <a:gd name="T10" fmla="*/ 69 w 384"/>
                  <a:gd name="T11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4" h="234">
                    <a:moveTo>
                      <a:pt x="69" y="0"/>
                    </a:moveTo>
                    <a:cubicBezTo>
                      <a:pt x="384" y="0"/>
                      <a:pt x="384" y="0"/>
                      <a:pt x="384" y="0"/>
                    </a:cubicBezTo>
                    <a:cubicBezTo>
                      <a:pt x="384" y="234"/>
                      <a:pt x="384" y="234"/>
                      <a:pt x="384" y="234"/>
                    </a:cubicBezTo>
                    <a:cubicBezTo>
                      <a:pt x="0" y="234"/>
                      <a:pt x="0" y="234"/>
                      <a:pt x="0" y="234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25"/>
                      <a:pt x="69" y="0"/>
                      <a:pt x="69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SF UI Display Thin" charset="0"/>
                  <a:ea typeface="SF UI Display Thin" charset="0"/>
                  <a:cs typeface="SF UI Display Thin" charset="0"/>
                </a:endParaRPr>
              </a:p>
            </p:txBody>
          </p:sp>
          <p:sp>
            <p:nvSpPr>
              <p:cNvPr id="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70475" y="1906588"/>
                <a:ext cx="258763" cy="879475"/>
              </a:xfrm>
              <a:custGeom>
                <a:avLst/>
                <a:gdLst>
                  <a:gd name="T0" fmla="*/ 69 w 69"/>
                  <a:gd name="T1" fmla="*/ 0 h 234"/>
                  <a:gd name="T2" fmla="*/ 21 w 69"/>
                  <a:gd name="T3" fmla="*/ 121 h 234"/>
                  <a:gd name="T4" fmla="*/ 21 w 69"/>
                  <a:gd name="T5" fmla="*/ 234 h 234"/>
                  <a:gd name="T6" fmla="*/ 0 w 69"/>
                  <a:gd name="T7" fmla="*/ 234 h 234"/>
                  <a:gd name="T8" fmla="*/ 0 w 69"/>
                  <a:gd name="T9" fmla="*/ 129 h 234"/>
                  <a:gd name="T10" fmla="*/ 69 w 69"/>
                  <a:gd name="T11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234">
                    <a:moveTo>
                      <a:pt x="69" y="0"/>
                    </a:moveTo>
                    <a:cubicBezTo>
                      <a:pt x="15" y="60"/>
                      <a:pt x="21" y="121"/>
                      <a:pt x="21" y="121"/>
                    </a:cubicBezTo>
                    <a:cubicBezTo>
                      <a:pt x="21" y="234"/>
                      <a:pt x="21" y="234"/>
                      <a:pt x="21" y="234"/>
                    </a:cubicBezTo>
                    <a:cubicBezTo>
                      <a:pt x="0" y="234"/>
                      <a:pt x="0" y="234"/>
                      <a:pt x="0" y="234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26"/>
                      <a:pt x="67" y="1"/>
                      <a:pt x="69" y="0"/>
                    </a:cubicBez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>
                <a:outerShdw dist="38100" dir="5400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SF UI Display Thin" charset="0"/>
                  <a:ea typeface="SF UI Display Thin" charset="0"/>
                  <a:cs typeface="SF UI Display Thin" charset="0"/>
                </a:endParaRPr>
              </a:p>
            </p:txBody>
          </p:sp>
        </p:grpSp>
        <p:grpSp>
          <p:nvGrpSpPr>
            <p:cNvPr id="7" name="그룹 4"/>
            <p:cNvGrpSpPr/>
            <p:nvPr/>
          </p:nvGrpSpPr>
          <p:grpSpPr>
            <a:xfrm>
              <a:off x="8927137" y="2468915"/>
              <a:ext cx="879475" cy="1443037"/>
              <a:chOff x="7131050" y="2786063"/>
              <a:chExt cx="879475" cy="1443037"/>
            </a:xfrm>
          </p:grpSpPr>
          <p:sp>
            <p:nvSpPr>
              <p:cNvPr id="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31050" y="2786063"/>
                <a:ext cx="879475" cy="1443037"/>
              </a:xfrm>
              <a:custGeom>
                <a:avLst/>
                <a:gdLst>
                  <a:gd name="T0" fmla="*/ 234 w 234"/>
                  <a:gd name="T1" fmla="*/ 69 h 384"/>
                  <a:gd name="T2" fmla="*/ 234 w 234"/>
                  <a:gd name="T3" fmla="*/ 384 h 384"/>
                  <a:gd name="T4" fmla="*/ 0 w 234"/>
                  <a:gd name="T5" fmla="*/ 384 h 384"/>
                  <a:gd name="T6" fmla="*/ 0 w 234"/>
                  <a:gd name="T7" fmla="*/ 0 h 384"/>
                  <a:gd name="T8" fmla="*/ 106 w 234"/>
                  <a:gd name="T9" fmla="*/ 0 h 384"/>
                  <a:gd name="T10" fmla="*/ 234 w 234"/>
                  <a:gd name="T11" fmla="*/ 6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384">
                    <a:moveTo>
                      <a:pt x="234" y="69"/>
                    </a:moveTo>
                    <a:cubicBezTo>
                      <a:pt x="234" y="384"/>
                      <a:pt x="234" y="384"/>
                      <a:pt x="234" y="384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210" y="0"/>
                      <a:pt x="234" y="69"/>
                      <a:pt x="234" y="69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SF UI Display Thin" charset="0"/>
                  <a:ea typeface="SF UI Display Thin" charset="0"/>
                  <a:cs typeface="SF UI Display Thin" charset="0"/>
                </a:endParaRPr>
              </a:p>
            </p:txBody>
          </p:sp>
          <p:sp>
            <p:nvSpPr>
              <p:cNvPr id="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31050" y="2786063"/>
                <a:ext cx="879475" cy="258762"/>
              </a:xfrm>
              <a:custGeom>
                <a:avLst/>
                <a:gdLst>
                  <a:gd name="T0" fmla="*/ 234 w 234"/>
                  <a:gd name="T1" fmla="*/ 69 h 69"/>
                  <a:gd name="T2" fmla="*/ 114 w 234"/>
                  <a:gd name="T3" fmla="*/ 21 h 69"/>
                  <a:gd name="T4" fmla="*/ 0 w 234"/>
                  <a:gd name="T5" fmla="*/ 21 h 69"/>
                  <a:gd name="T6" fmla="*/ 0 w 234"/>
                  <a:gd name="T7" fmla="*/ 0 h 69"/>
                  <a:gd name="T8" fmla="*/ 106 w 234"/>
                  <a:gd name="T9" fmla="*/ 0 h 69"/>
                  <a:gd name="T10" fmla="*/ 234 w 234"/>
                  <a:gd name="T11" fmla="*/ 69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69">
                    <a:moveTo>
                      <a:pt x="234" y="69"/>
                    </a:moveTo>
                    <a:cubicBezTo>
                      <a:pt x="175" y="16"/>
                      <a:pt x="114" y="21"/>
                      <a:pt x="114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208" y="0"/>
                      <a:pt x="234" y="67"/>
                      <a:pt x="234" y="69"/>
                    </a:cubicBez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>
                <a:outerShdw dist="38100" dir="5400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SF UI Display Thin" charset="0"/>
                  <a:ea typeface="SF UI Display Thin" charset="0"/>
                  <a:cs typeface="SF UI Display Thin" charset="0"/>
                </a:endParaRPr>
              </a:p>
            </p:txBody>
          </p:sp>
        </p:grpSp>
        <p:grpSp>
          <p:nvGrpSpPr>
            <p:cNvPr id="10" name="그룹 6"/>
            <p:cNvGrpSpPr/>
            <p:nvPr/>
          </p:nvGrpSpPr>
          <p:grpSpPr>
            <a:xfrm>
              <a:off x="7482512" y="4532665"/>
              <a:ext cx="1444625" cy="879475"/>
              <a:chOff x="5686425" y="4849813"/>
              <a:chExt cx="1444625" cy="879475"/>
            </a:xfrm>
          </p:grpSpPr>
          <p:sp>
            <p:nvSpPr>
              <p:cNvPr id="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686425" y="4849813"/>
                <a:ext cx="1444625" cy="879475"/>
              </a:xfrm>
              <a:custGeom>
                <a:avLst/>
                <a:gdLst>
                  <a:gd name="T0" fmla="*/ 315 w 384"/>
                  <a:gd name="T1" fmla="*/ 234 h 234"/>
                  <a:gd name="T2" fmla="*/ 0 w 384"/>
                  <a:gd name="T3" fmla="*/ 234 h 234"/>
                  <a:gd name="T4" fmla="*/ 0 w 384"/>
                  <a:gd name="T5" fmla="*/ 0 h 234"/>
                  <a:gd name="T6" fmla="*/ 384 w 384"/>
                  <a:gd name="T7" fmla="*/ 0 h 234"/>
                  <a:gd name="T8" fmla="*/ 384 w 384"/>
                  <a:gd name="T9" fmla="*/ 105 h 234"/>
                  <a:gd name="T10" fmla="*/ 315 w 384"/>
                  <a:gd name="T11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4" h="234">
                    <a:moveTo>
                      <a:pt x="315" y="234"/>
                    </a:moveTo>
                    <a:cubicBezTo>
                      <a:pt x="0" y="234"/>
                      <a:pt x="0" y="234"/>
                      <a:pt x="0" y="23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4" y="0"/>
                      <a:pt x="384" y="0"/>
                      <a:pt x="384" y="0"/>
                    </a:cubicBezTo>
                    <a:cubicBezTo>
                      <a:pt x="384" y="105"/>
                      <a:pt x="384" y="105"/>
                      <a:pt x="384" y="105"/>
                    </a:cubicBezTo>
                    <a:cubicBezTo>
                      <a:pt x="384" y="209"/>
                      <a:pt x="315" y="234"/>
                      <a:pt x="315" y="234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SF UI Display Thin" charset="0"/>
                  <a:ea typeface="SF UI Display Thin" charset="0"/>
                  <a:cs typeface="SF UI Display Thin" charset="0"/>
                </a:endParaRPr>
              </a:p>
            </p:txBody>
          </p:sp>
          <p:sp>
            <p:nvSpPr>
              <p:cNvPr id="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72288" y="4849813"/>
                <a:ext cx="258762" cy="879475"/>
              </a:xfrm>
              <a:custGeom>
                <a:avLst/>
                <a:gdLst>
                  <a:gd name="T0" fmla="*/ 0 w 69"/>
                  <a:gd name="T1" fmla="*/ 234 h 234"/>
                  <a:gd name="T2" fmla="*/ 48 w 69"/>
                  <a:gd name="T3" fmla="*/ 113 h 234"/>
                  <a:gd name="T4" fmla="*/ 48 w 69"/>
                  <a:gd name="T5" fmla="*/ 0 h 234"/>
                  <a:gd name="T6" fmla="*/ 69 w 69"/>
                  <a:gd name="T7" fmla="*/ 0 h 234"/>
                  <a:gd name="T8" fmla="*/ 69 w 69"/>
                  <a:gd name="T9" fmla="*/ 105 h 234"/>
                  <a:gd name="T10" fmla="*/ 0 w 69"/>
                  <a:gd name="T11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234">
                    <a:moveTo>
                      <a:pt x="0" y="234"/>
                    </a:moveTo>
                    <a:cubicBezTo>
                      <a:pt x="54" y="174"/>
                      <a:pt x="48" y="113"/>
                      <a:pt x="48" y="113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105"/>
                      <a:pt x="69" y="105"/>
                      <a:pt x="69" y="105"/>
                    </a:cubicBezTo>
                    <a:cubicBezTo>
                      <a:pt x="69" y="207"/>
                      <a:pt x="2" y="233"/>
                      <a:pt x="0" y="234"/>
                    </a:cubicBez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>
                <a:outerShdw dist="38100" dir="5400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SF UI Display Thin" charset="0"/>
                  <a:ea typeface="SF UI Display Thin" charset="0"/>
                  <a:cs typeface="SF UI Display Thin" charset="0"/>
                </a:endParaRPr>
              </a:p>
            </p:txBody>
          </p:sp>
        </p:grpSp>
        <p:grpSp>
          <p:nvGrpSpPr>
            <p:cNvPr id="13" name="그룹 8"/>
            <p:cNvGrpSpPr/>
            <p:nvPr/>
          </p:nvGrpSpPr>
          <p:grpSpPr>
            <a:xfrm>
              <a:off x="5987087" y="3084865"/>
              <a:ext cx="879475" cy="1447800"/>
              <a:chOff x="4191000" y="3402013"/>
              <a:chExt cx="879475" cy="1447800"/>
            </a:xfrm>
          </p:grpSpPr>
          <p:sp>
            <p:nvSpPr>
              <p:cNvPr id="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91000" y="3402013"/>
                <a:ext cx="879475" cy="1447800"/>
              </a:xfrm>
              <a:custGeom>
                <a:avLst/>
                <a:gdLst>
                  <a:gd name="T0" fmla="*/ 0 w 234"/>
                  <a:gd name="T1" fmla="*/ 315 h 385"/>
                  <a:gd name="T2" fmla="*/ 0 w 234"/>
                  <a:gd name="T3" fmla="*/ 0 h 385"/>
                  <a:gd name="T4" fmla="*/ 234 w 234"/>
                  <a:gd name="T5" fmla="*/ 0 h 385"/>
                  <a:gd name="T6" fmla="*/ 234 w 234"/>
                  <a:gd name="T7" fmla="*/ 385 h 385"/>
                  <a:gd name="T8" fmla="*/ 128 w 234"/>
                  <a:gd name="T9" fmla="*/ 385 h 385"/>
                  <a:gd name="T10" fmla="*/ 0 w 234"/>
                  <a:gd name="T11" fmla="*/ 315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385">
                    <a:moveTo>
                      <a:pt x="0" y="315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34" y="0"/>
                      <a:pt x="234" y="0"/>
                      <a:pt x="234" y="0"/>
                    </a:cubicBezTo>
                    <a:cubicBezTo>
                      <a:pt x="234" y="385"/>
                      <a:pt x="234" y="385"/>
                      <a:pt x="234" y="385"/>
                    </a:cubicBezTo>
                    <a:cubicBezTo>
                      <a:pt x="128" y="385"/>
                      <a:pt x="128" y="385"/>
                      <a:pt x="128" y="385"/>
                    </a:cubicBezTo>
                    <a:cubicBezTo>
                      <a:pt x="24" y="385"/>
                      <a:pt x="0" y="315"/>
                      <a:pt x="0" y="315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/>
                <a:endParaRPr lang="en-US" altLang="en-US" sz="2400">
                  <a:solidFill>
                    <a:srgbClr val="FFFFFF"/>
                  </a:solidFill>
                  <a:latin typeface="SF UI Display Thin" charset="0"/>
                  <a:ea typeface="SF UI Display Thin" charset="0"/>
                  <a:cs typeface="SF UI Display Thin" charset="0"/>
                </a:endParaRPr>
              </a:p>
            </p:txBody>
          </p:sp>
          <p:sp>
            <p:nvSpPr>
              <p:cNvPr id="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91000" y="4586288"/>
                <a:ext cx="879475" cy="263525"/>
              </a:xfrm>
              <a:custGeom>
                <a:avLst/>
                <a:gdLst>
                  <a:gd name="T0" fmla="*/ 0 w 234"/>
                  <a:gd name="T1" fmla="*/ 0 h 70"/>
                  <a:gd name="T2" fmla="*/ 120 w 234"/>
                  <a:gd name="T3" fmla="*/ 48 h 70"/>
                  <a:gd name="T4" fmla="*/ 234 w 234"/>
                  <a:gd name="T5" fmla="*/ 48 h 70"/>
                  <a:gd name="T6" fmla="*/ 234 w 234"/>
                  <a:gd name="T7" fmla="*/ 70 h 70"/>
                  <a:gd name="T8" fmla="*/ 128 w 234"/>
                  <a:gd name="T9" fmla="*/ 70 h 70"/>
                  <a:gd name="T10" fmla="*/ 0 w 234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70">
                    <a:moveTo>
                      <a:pt x="0" y="0"/>
                    </a:moveTo>
                    <a:cubicBezTo>
                      <a:pt x="59" y="54"/>
                      <a:pt x="120" y="48"/>
                      <a:pt x="120" y="48"/>
                    </a:cubicBezTo>
                    <a:cubicBezTo>
                      <a:pt x="234" y="48"/>
                      <a:pt x="234" y="48"/>
                      <a:pt x="234" y="48"/>
                    </a:cubicBezTo>
                    <a:cubicBezTo>
                      <a:pt x="234" y="70"/>
                      <a:pt x="234" y="70"/>
                      <a:pt x="234" y="70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26" y="70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>
                <a:outerShdw dist="38100" dir="5400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SF UI Display Thin" charset="0"/>
                  <a:ea typeface="SF UI Display Thin" charset="0"/>
                  <a:cs typeface="SF UI Display Thin" charset="0"/>
                </a:endParaRPr>
              </a:p>
            </p:txBody>
          </p:sp>
        </p:grpSp>
        <p:grpSp>
          <p:nvGrpSpPr>
            <p:cNvPr id="16" name="그룹 7"/>
            <p:cNvGrpSpPr/>
            <p:nvPr/>
          </p:nvGrpSpPr>
          <p:grpSpPr>
            <a:xfrm>
              <a:off x="5987087" y="4269140"/>
              <a:ext cx="2413000" cy="1354137"/>
              <a:chOff x="4191000" y="4586288"/>
              <a:chExt cx="2413000" cy="1354137"/>
            </a:xfrm>
          </p:grpSpPr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91000" y="4586288"/>
                <a:ext cx="2270125" cy="1354137"/>
              </a:xfrm>
              <a:custGeom>
                <a:avLst/>
                <a:gdLst>
                  <a:gd name="T0" fmla="*/ 419 w 604"/>
                  <a:gd name="T1" fmla="*/ 70 h 360"/>
                  <a:gd name="T2" fmla="*/ 419 w 604"/>
                  <a:gd name="T3" fmla="*/ 13 h 360"/>
                  <a:gd name="T4" fmla="*/ 604 w 604"/>
                  <a:gd name="T5" fmla="*/ 187 h 360"/>
                  <a:gd name="T6" fmla="*/ 419 w 604"/>
                  <a:gd name="T7" fmla="*/ 360 h 360"/>
                  <a:gd name="T8" fmla="*/ 419 w 604"/>
                  <a:gd name="T9" fmla="*/ 304 h 360"/>
                  <a:gd name="T10" fmla="*/ 280 w 604"/>
                  <a:gd name="T11" fmla="*/ 304 h 360"/>
                  <a:gd name="T12" fmla="*/ 195 w 604"/>
                  <a:gd name="T13" fmla="*/ 265 h 360"/>
                  <a:gd name="T14" fmla="*/ 28 w 604"/>
                  <a:gd name="T15" fmla="*/ 75 h 360"/>
                  <a:gd name="T16" fmla="*/ 0 w 604"/>
                  <a:gd name="T17" fmla="*/ 0 h 360"/>
                  <a:gd name="T18" fmla="*/ 128 w 604"/>
                  <a:gd name="T19" fmla="*/ 70 h 360"/>
                  <a:gd name="T20" fmla="*/ 419 w 604"/>
                  <a:gd name="T21" fmla="*/ 7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4" h="360">
                    <a:moveTo>
                      <a:pt x="419" y="70"/>
                    </a:moveTo>
                    <a:cubicBezTo>
                      <a:pt x="419" y="13"/>
                      <a:pt x="419" y="13"/>
                      <a:pt x="419" y="13"/>
                    </a:cubicBezTo>
                    <a:cubicBezTo>
                      <a:pt x="604" y="187"/>
                      <a:pt x="604" y="187"/>
                      <a:pt x="604" y="187"/>
                    </a:cubicBezTo>
                    <a:cubicBezTo>
                      <a:pt x="419" y="360"/>
                      <a:pt x="419" y="360"/>
                      <a:pt x="419" y="360"/>
                    </a:cubicBezTo>
                    <a:cubicBezTo>
                      <a:pt x="419" y="304"/>
                      <a:pt x="419" y="304"/>
                      <a:pt x="419" y="304"/>
                    </a:cubicBezTo>
                    <a:cubicBezTo>
                      <a:pt x="280" y="304"/>
                      <a:pt x="280" y="304"/>
                      <a:pt x="280" y="304"/>
                    </a:cubicBezTo>
                    <a:cubicBezTo>
                      <a:pt x="248" y="304"/>
                      <a:pt x="217" y="290"/>
                      <a:pt x="195" y="265"/>
                    </a:cubicBezTo>
                    <a:cubicBezTo>
                      <a:pt x="28" y="75"/>
                      <a:pt x="28" y="75"/>
                      <a:pt x="28" y="75"/>
                    </a:cubicBezTo>
                    <a:cubicBezTo>
                      <a:pt x="10" y="54"/>
                      <a:pt x="0" y="28"/>
                      <a:pt x="0" y="0"/>
                    </a:cubicBezTo>
                    <a:cubicBezTo>
                      <a:pt x="0" y="0"/>
                      <a:pt x="24" y="70"/>
                      <a:pt x="128" y="70"/>
                    </a:cubicBezTo>
                    <a:cubicBezTo>
                      <a:pt x="180" y="70"/>
                      <a:pt x="419" y="70"/>
                      <a:pt x="419" y="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eaLnBrk="1" latinLnBrk="1" hangingPunct="1"/>
                <a:endParaRPr lang="en-US" altLang="en-US" sz="3200"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991225" y="4849813"/>
                <a:ext cx="612775" cy="879475"/>
              </a:xfrm>
              <a:custGeom>
                <a:avLst/>
                <a:gdLst>
                  <a:gd name="T0" fmla="*/ 386 w 386"/>
                  <a:gd name="T1" fmla="*/ 277 h 554"/>
                  <a:gd name="T2" fmla="*/ 90 w 386"/>
                  <a:gd name="T3" fmla="*/ 554 h 554"/>
                  <a:gd name="T4" fmla="*/ 0 w 386"/>
                  <a:gd name="T5" fmla="*/ 554 h 554"/>
                  <a:gd name="T6" fmla="*/ 296 w 386"/>
                  <a:gd name="T7" fmla="*/ 277 h 554"/>
                  <a:gd name="T8" fmla="*/ 0 w 386"/>
                  <a:gd name="T9" fmla="*/ 0 h 554"/>
                  <a:gd name="T10" fmla="*/ 90 w 386"/>
                  <a:gd name="T11" fmla="*/ 0 h 554"/>
                  <a:gd name="T12" fmla="*/ 386 w 386"/>
                  <a:gd name="T13" fmla="*/ 277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6" h="554">
                    <a:moveTo>
                      <a:pt x="386" y="277"/>
                    </a:moveTo>
                    <a:lnTo>
                      <a:pt x="90" y="554"/>
                    </a:lnTo>
                    <a:lnTo>
                      <a:pt x="0" y="554"/>
                    </a:lnTo>
                    <a:lnTo>
                      <a:pt x="296" y="277"/>
                    </a:lnTo>
                    <a:lnTo>
                      <a:pt x="0" y="0"/>
                    </a:lnTo>
                    <a:lnTo>
                      <a:pt x="90" y="0"/>
                    </a:lnTo>
                    <a:lnTo>
                      <a:pt x="386" y="277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>
                <a:outerShdw dist="38100" dir="5400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  <p:sp>
            <p:nvSpPr>
              <p:cNvPr id="19" name="出自【趣你的PPT】(微信:qunideppt)：最优质的PPT资源库"/>
              <p:cNvSpPr txBox="1">
                <a:spLocks/>
              </p:cNvSpPr>
              <p:nvPr/>
            </p:nvSpPr>
            <p:spPr bwMode="auto">
              <a:xfrm>
                <a:off x="5761038" y="4976813"/>
                <a:ext cx="385762" cy="6492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54000" rIns="0" bIns="0"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>
                  <a:buClr>
                    <a:schemeClr val="bg2"/>
                  </a:buClr>
                </a:pPr>
                <a:r>
                  <a:rPr lang="en-US" altLang="ko-KR" sz="4800" dirty="0">
                    <a:solidFill>
                      <a:schemeClr val="bg1"/>
                    </a:solidFill>
                    <a:latin typeface="Roboto Light" charset="0"/>
                    <a:ea typeface="Roboto Light" charset="0"/>
                    <a:cs typeface="Roboto Light" charset="0"/>
                  </a:rPr>
                  <a:t>W</a:t>
                </a:r>
              </a:p>
            </p:txBody>
          </p:sp>
        </p:grpSp>
        <p:grpSp>
          <p:nvGrpSpPr>
            <p:cNvPr id="20" name="그룹 3"/>
            <p:cNvGrpSpPr/>
            <p:nvPr/>
          </p:nvGrpSpPr>
          <p:grpSpPr>
            <a:xfrm>
              <a:off x="7396787" y="1378302"/>
              <a:ext cx="2409825" cy="1349375"/>
              <a:chOff x="5600700" y="1695450"/>
              <a:chExt cx="2409825" cy="1349375"/>
            </a:xfrm>
          </p:grpSpPr>
          <p:sp>
            <p:nvSpPr>
              <p:cNvPr id="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43575" y="1695450"/>
                <a:ext cx="2266950" cy="1349375"/>
              </a:xfrm>
              <a:custGeom>
                <a:avLst/>
                <a:gdLst>
                  <a:gd name="T0" fmla="*/ 184 w 603"/>
                  <a:gd name="T1" fmla="*/ 290 h 359"/>
                  <a:gd name="T2" fmla="*/ 184 w 603"/>
                  <a:gd name="T3" fmla="*/ 346 h 359"/>
                  <a:gd name="T4" fmla="*/ 0 w 603"/>
                  <a:gd name="T5" fmla="*/ 173 h 359"/>
                  <a:gd name="T6" fmla="*/ 184 w 603"/>
                  <a:gd name="T7" fmla="*/ 0 h 359"/>
                  <a:gd name="T8" fmla="*/ 184 w 603"/>
                  <a:gd name="T9" fmla="*/ 56 h 359"/>
                  <a:gd name="T10" fmla="*/ 323 w 603"/>
                  <a:gd name="T11" fmla="*/ 56 h 359"/>
                  <a:gd name="T12" fmla="*/ 408 w 603"/>
                  <a:gd name="T13" fmla="*/ 94 h 359"/>
                  <a:gd name="T14" fmla="*/ 575 w 603"/>
                  <a:gd name="T15" fmla="*/ 284 h 359"/>
                  <a:gd name="T16" fmla="*/ 603 w 603"/>
                  <a:gd name="T17" fmla="*/ 359 h 359"/>
                  <a:gd name="T18" fmla="*/ 475 w 603"/>
                  <a:gd name="T19" fmla="*/ 290 h 359"/>
                  <a:gd name="T20" fmla="*/ 184 w 603"/>
                  <a:gd name="T21" fmla="*/ 29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3" h="359">
                    <a:moveTo>
                      <a:pt x="184" y="290"/>
                    </a:moveTo>
                    <a:cubicBezTo>
                      <a:pt x="184" y="346"/>
                      <a:pt x="184" y="346"/>
                      <a:pt x="184" y="346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184" y="0"/>
                      <a:pt x="184" y="0"/>
                      <a:pt x="184" y="0"/>
                    </a:cubicBezTo>
                    <a:cubicBezTo>
                      <a:pt x="184" y="56"/>
                      <a:pt x="184" y="56"/>
                      <a:pt x="184" y="56"/>
                    </a:cubicBezTo>
                    <a:cubicBezTo>
                      <a:pt x="323" y="56"/>
                      <a:pt x="323" y="56"/>
                      <a:pt x="323" y="56"/>
                    </a:cubicBezTo>
                    <a:cubicBezTo>
                      <a:pt x="355" y="56"/>
                      <a:pt x="386" y="70"/>
                      <a:pt x="408" y="94"/>
                    </a:cubicBezTo>
                    <a:cubicBezTo>
                      <a:pt x="575" y="284"/>
                      <a:pt x="575" y="284"/>
                      <a:pt x="575" y="284"/>
                    </a:cubicBezTo>
                    <a:cubicBezTo>
                      <a:pt x="593" y="305"/>
                      <a:pt x="603" y="332"/>
                      <a:pt x="603" y="359"/>
                    </a:cubicBezTo>
                    <a:cubicBezTo>
                      <a:pt x="603" y="359"/>
                      <a:pt x="579" y="290"/>
                      <a:pt x="475" y="290"/>
                    </a:cubicBezTo>
                    <a:cubicBezTo>
                      <a:pt x="423" y="290"/>
                      <a:pt x="184" y="290"/>
                      <a:pt x="184" y="29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eaLnBrk="1" latinLnBrk="1" hangingPunct="1"/>
                <a:endParaRPr lang="en-US" altLang="en-US" sz="3200"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  <p:sp>
            <p:nvSpPr>
              <p:cNvPr id="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600700" y="1906588"/>
                <a:ext cx="609600" cy="879475"/>
              </a:xfrm>
              <a:custGeom>
                <a:avLst/>
                <a:gdLst>
                  <a:gd name="T0" fmla="*/ 384 w 384"/>
                  <a:gd name="T1" fmla="*/ 554 h 554"/>
                  <a:gd name="T2" fmla="*/ 294 w 384"/>
                  <a:gd name="T3" fmla="*/ 554 h 554"/>
                  <a:gd name="T4" fmla="*/ 0 w 384"/>
                  <a:gd name="T5" fmla="*/ 277 h 554"/>
                  <a:gd name="T6" fmla="*/ 294 w 384"/>
                  <a:gd name="T7" fmla="*/ 0 h 554"/>
                  <a:gd name="T8" fmla="*/ 384 w 384"/>
                  <a:gd name="T9" fmla="*/ 0 h 554"/>
                  <a:gd name="T10" fmla="*/ 90 w 384"/>
                  <a:gd name="T11" fmla="*/ 277 h 554"/>
                  <a:gd name="T12" fmla="*/ 384 w 384"/>
                  <a:gd name="T13" fmla="*/ 554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554">
                    <a:moveTo>
                      <a:pt x="384" y="554"/>
                    </a:moveTo>
                    <a:lnTo>
                      <a:pt x="294" y="554"/>
                    </a:lnTo>
                    <a:lnTo>
                      <a:pt x="0" y="277"/>
                    </a:lnTo>
                    <a:lnTo>
                      <a:pt x="294" y="0"/>
                    </a:lnTo>
                    <a:lnTo>
                      <a:pt x="384" y="0"/>
                    </a:lnTo>
                    <a:lnTo>
                      <a:pt x="90" y="277"/>
                    </a:lnTo>
                    <a:lnTo>
                      <a:pt x="384" y="554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>
                <a:outerShdw dist="38100" dir="5400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  <p:sp>
            <p:nvSpPr>
              <p:cNvPr id="23" name="出自【趣你的PPT】(微信:qunideppt)：最优质的PPT资源库"/>
              <p:cNvSpPr txBox="1">
                <a:spLocks/>
              </p:cNvSpPr>
              <p:nvPr/>
            </p:nvSpPr>
            <p:spPr bwMode="auto">
              <a:xfrm>
                <a:off x="5991225" y="2027238"/>
                <a:ext cx="385763" cy="6492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54000" rIns="0" bIns="0"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>
                  <a:buClr>
                    <a:schemeClr val="bg2"/>
                  </a:buClr>
                </a:pPr>
                <a:r>
                  <a:rPr lang="en-US" altLang="ko-KR" sz="4800" dirty="0">
                    <a:solidFill>
                      <a:schemeClr val="bg1"/>
                    </a:solidFill>
                    <a:latin typeface="Roboto Light" charset="0"/>
                    <a:ea typeface="Roboto Light" charset="0"/>
                    <a:cs typeface="Roboto Light" charset="0"/>
                  </a:rPr>
                  <a:t>T</a:t>
                </a:r>
              </a:p>
            </p:txBody>
          </p:sp>
        </p:grpSp>
        <p:grpSp>
          <p:nvGrpSpPr>
            <p:cNvPr id="24" name="그룹 5"/>
            <p:cNvGrpSpPr/>
            <p:nvPr/>
          </p:nvGrpSpPr>
          <p:grpSpPr>
            <a:xfrm>
              <a:off x="8668375" y="2999140"/>
              <a:ext cx="1352550" cy="2413000"/>
              <a:chOff x="6872288" y="3316288"/>
              <a:chExt cx="1352550" cy="2413000"/>
            </a:xfrm>
          </p:grpSpPr>
          <p:sp>
            <p:nvSpPr>
              <p:cNvPr id="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72288" y="3459163"/>
                <a:ext cx="1352550" cy="2270125"/>
              </a:xfrm>
              <a:custGeom>
                <a:avLst/>
                <a:gdLst>
                  <a:gd name="T0" fmla="*/ 69 w 360"/>
                  <a:gd name="T1" fmla="*/ 185 h 604"/>
                  <a:gd name="T2" fmla="*/ 13 w 360"/>
                  <a:gd name="T3" fmla="*/ 185 h 604"/>
                  <a:gd name="T4" fmla="*/ 186 w 360"/>
                  <a:gd name="T5" fmla="*/ 0 h 604"/>
                  <a:gd name="T6" fmla="*/ 360 w 360"/>
                  <a:gd name="T7" fmla="*/ 185 h 604"/>
                  <a:gd name="T8" fmla="*/ 303 w 360"/>
                  <a:gd name="T9" fmla="*/ 185 h 604"/>
                  <a:gd name="T10" fmla="*/ 303 w 360"/>
                  <a:gd name="T11" fmla="*/ 323 h 604"/>
                  <a:gd name="T12" fmla="*/ 265 w 360"/>
                  <a:gd name="T13" fmla="*/ 408 h 604"/>
                  <a:gd name="T14" fmla="*/ 75 w 360"/>
                  <a:gd name="T15" fmla="*/ 575 h 604"/>
                  <a:gd name="T16" fmla="*/ 0 w 360"/>
                  <a:gd name="T17" fmla="*/ 604 h 604"/>
                  <a:gd name="T18" fmla="*/ 69 w 360"/>
                  <a:gd name="T19" fmla="*/ 475 h 604"/>
                  <a:gd name="T20" fmla="*/ 69 w 360"/>
                  <a:gd name="T21" fmla="*/ 185 h 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0" h="604">
                    <a:moveTo>
                      <a:pt x="69" y="185"/>
                    </a:moveTo>
                    <a:cubicBezTo>
                      <a:pt x="13" y="185"/>
                      <a:pt x="13" y="185"/>
                      <a:pt x="13" y="185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360" y="185"/>
                      <a:pt x="360" y="185"/>
                      <a:pt x="360" y="185"/>
                    </a:cubicBezTo>
                    <a:cubicBezTo>
                      <a:pt x="303" y="185"/>
                      <a:pt x="303" y="185"/>
                      <a:pt x="303" y="185"/>
                    </a:cubicBezTo>
                    <a:cubicBezTo>
                      <a:pt x="303" y="323"/>
                      <a:pt x="303" y="323"/>
                      <a:pt x="303" y="323"/>
                    </a:cubicBezTo>
                    <a:cubicBezTo>
                      <a:pt x="303" y="356"/>
                      <a:pt x="289" y="387"/>
                      <a:pt x="265" y="408"/>
                    </a:cubicBezTo>
                    <a:cubicBezTo>
                      <a:pt x="75" y="575"/>
                      <a:pt x="75" y="575"/>
                      <a:pt x="75" y="575"/>
                    </a:cubicBezTo>
                    <a:cubicBezTo>
                      <a:pt x="54" y="594"/>
                      <a:pt x="28" y="604"/>
                      <a:pt x="0" y="604"/>
                    </a:cubicBezTo>
                    <a:cubicBezTo>
                      <a:pt x="0" y="604"/>
                      <a:pt x="69" y="579"/>
                      <a:pt x="69" y="475"/>
                    </a:cubicBezTo>
                    <a:cubicBezTo>
                      <a:pt x="69" y="423"/>
                      <a:pt x="69" y="185"/>
                      <a:pt x="69" y="18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eaLnBrk="1" latinLnBrk="1" hangingPunct="1"/>
                <a:endParaRPr lang="en-US" altLang="en-US" sz="3200"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  <p:sp>
            <p:nvSpPr>
              <p:cNvPr id="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131050" y="3316288"/>
                <a:ext cx="879475" cy="612775"/>
              </a:xfrm>
              <a:custGeom>
                <a:avLst/>
                <a:gdLst>
                  <a:gd name="T0" fmla="*/ 554 w 554"/>
                  <a:gd name="T1" fmla="*/ 296 h 386"/>
                  <a:gd name="T2" fmla="*/ 554 w 554"/>
                  <a:gd name="T3" fmla="*/ 386 h 386"/>
                  <a:gd name="T4" fmla="*/ 277 w 554"/>
                  <a:gd name="T5" fmla="*/ 90 h 386"/>
                  <a:gd name="T6" fmla="*/ 0 w 554"/>
                  <a:gd name="T7" fmla="*/ 386 h 386"/>
                  <a:gd name="T8" fmla="*/ 0 w 554"/>
                  <a:gd name="T9" fmla="*/ 296 h 386"/>
                  <a:gd name="T10" fmla="*/ 277 w 554"/>
                  <a:gd name="T11" fmla="*/ 0 h 386"/>
                  <a:gd name="T12" fmla="*/ 554 w 554"/>
                  <a:gd name="T13" fmla="*/ 296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4" h="386">
                    <a:moveTo>
                      <a:pt x="554" y="296"/>
                    </a:moveTo>
                    <a:lnTo>
                      <a:pt x="554" y="386"/>
                    </a:lnTo>
                    <a:lnTo>
                      <a:pt x="277" y="90"/>
                    </a:lnTo>
                    <a:lnTo>
                      <a:pt x="0" y="386"/>
                    </a:lnTo>
                    <a:lnTo>
                      <a:pt x="0" y="296"/>
                    </a:lnTo>
                    <a:lnTo>
                      <a:pt x="277" y="0"/>
                    </a:lnTo>
                    <a:lnTo>
                      <a:pt x="554" y="296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>
                <a:outerShdw dist="38100" dir="5400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  <p:sp>
            <p:nvSpPr>
              <p:cNvPr id="27" name="出自【趣你的PPT】(微信:qunideppt)：最优质的PPT资源库"/>
              <p:cNvSpPr txBox="1">
                <a:spLocks/>
              </p:cNvSpPr>
              <p:nvPr/>
            </p:nvSpPr>
            <p:spPr bwMode="auto">
              <a:xfrm>
                <a:off x="7373938" y="3552825"/>
                <a:ext cx="385762" cy="649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54000" rIns="0" bIns="0"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>
                  <a:buClr>
                    <a:schemeClr val="bg2"/>
                  </a:buClr>
                </a:pPr>
                <a:r>
                  <a:rPr lang="en-US" altLang="ko-KR" sz="4800" dirty="0">
                    <a:solidFill>
                      <a:schemeClr val="bg1"/>
                    </a:solidFill>
                    <a:latin typeface="Roboto Light" charset="0"/>
                    <a:ea typeface="Roboto Light" charset="0"/>
                    <a:cs typeface="Roboto Light" charset="0"/>
                  </a:rPr>
                  <a:t>O</a:t>
                </a:r>
              </a:p>
            </p:txBody>
          </p:sp>
        </p:grpSp>
        <p:grpSp>
          <p:nvGrpSpPr>
            <p:cNvPr id="28" name="그룹 9"/>
            <p:cNvGrpSpPr/>
            <p:nvPr/>
          </p:nvGrpSpPr>
          <p:grpSpPr>
            <a:xfrm>
              <a:off x="5775950" y="1589440"/>
              <a:ext cx="1349375" cy="2413000"/>
              <a:chOff x="3979863" y="1906588"/>
              <a:chExt cx="1349375" cy="2413000"/>
            </a:xfrm>
          </p:grpSpPr>
          <p:sp>
            <p:nvSpPr>
              <p:cNvPr id="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91000" y="3706813"/>
                <a:ext cx="879475" cy="612775"/>
              </a:xfrm>
              <a:custGeom>
                <a:avLst/>
                <a:gdLst>
                  <a:gd name="T0" fmla="*/ 554 w 554"/>
                  <a:gd name="T1" fmla="*/ 0 h 386"/>
                  <a:gd name="T2" fmla="*/ 554 w 554"/>
                  <a:gd name="T3" fmla="*/ 90 h 386"/>
                  <a:gd name="T4" fmla="*/ 277 w 554"/>
                  <a:gd name="T5" fmla="*/ 386 h 386"/>
                  <a:gd name="T6" fmla="*/ 0 w 554"/>
                  <a:gd name="T7" fmla="*/ 90 h 386"/>
                  <a:gd name="T8" fmla="*/ 0 w 554"/>
                  <a:gd name="T9" fmla="*/ 0 h 386"/>
                  <a:gd name="T10" fmla="*/ 277 w 554"/>
                  <a:gd name="T11" fmla="*/ 296 h 386"/>
                  <a:gd name="T12" fmla="*/ 554 w 554"/>
                  <a:gd name="T13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4" h="386">
                    <a:moveTo>
                      <a:pt x="554" y="0"/>
                    </a:moveTo>
                    <a:lnTo>
                      <a:pt x="554" y="90"/>
                    </a:lnTo>
                    <a:lnTo>
                      <a:pt x="277" y="386"/>
                    </a:lnTo>
                    <a:lnTo>
                      <a:pt x="0" y="90"/>
                    </a:lnTo>
                    <a:lnTo>
                      <a:pt x="0" y="0"/>
                    </a:lnTo>
                    <a:lnTo>
                      <a:pt x="277" y="296"/>
                    </a:lnTo>
                    <a:lnTo>
                      <a:pt x="554" y="0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 w="3175" cap="flat" cmpd="sng" algn="ctr">
                <a:noFill/>
                <a:prstDash val="solid"/>
                <a:miter lim="800000"/>
              </a:ln>
              <a:effectLst>
                <a:outerShdw dist="38100" dir="5400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pPr algn="ctr" eaLnBrk="1" latinLnBrk="1" hangingPunct="1"/>
                <a:endParaRPr lang="en-US" altLang="en-US" sz="3200">
                  <a:solidFill>
                    <a:srgbClr val="FFFFFF"/>
                  </a:solidFill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79863" y="1906588"/>
                <a:ext cx="1349375" cy="2270125"/>
              </a:xfrm>
              <a:custGeom>
                <a:avLst/>
                <a:gdLst>
                  <a:gd name="T0" fmla="*/ 2147483647 w 359"/>
                  <a:gd name="T1" fmla="*/ 2147483647 h 604"/>
                  <a:gd name="T2" fmla="*/ 2147483647 w 359"/>
                  <a:gd name="T3" fmla="*/ 2147483647 h 604"/>
                  <a:gd name="T4" fmla="*/ 2147483647 w 359"/>
                  <a:gd name="T5" fmla="*/ 2147483647 h 604"/>
                  <a:gd name="T6" fmla="*/ 0 w 359"/>
                  <a:gd name="T7" fmla="*/ 2147483647 h 604"/>
                  <a:gd name="T8" fmla="*/ 2147483647 w 359"/>
                  <a:gd name="T9" fmla="*/ 2147483647 h 604"/>
                  <a:gd name="T10" fmla="*/ 2147483647 w 359"/>
                  <a:gd name="T11" fmla="*/ 2147483647 h 604"/>
                  <a:gd name="T12" fmla="*/ 2147483647 w 359"/>
                  <a:gd name="T13" fmla="*/ 2147483647 h 604"/>
                  <a:gd name="T14" fmla="*/ 2147483647 w 359"/>
                  <a:gd name="T15" fmla="*/ 2147483647 h 604"/>
                  <a:gd name="T16" fmla="*/ 2147483647 w 359"/>
                  <a:gd name="T17" fmla="*/ 0 h 604"/>
                  <a:gd name="T18" fmla="*/ 2147483647 w 359"/>
                  <a:gd name="T19" fmla="*/ 2147483647 h 604"/>
                  <a:gd name="T20" fmla="*/ 2147483647 w 359"/>
                  <a:gd name="T21" fmla="*/ 2147483647 h 60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59"/>
                  <a:gd name="T34" fmla="*/ 0 h 604"/>
                  <a:gd name="T35" fmla="*/ 359 w 359"/>
                  <a:gd name="T36" fmla="*/ 604 h 60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59" h="604">
                    <a:moveTo>
                      <a:pt x="290" y="419"/>
                    </a:moveTo>
                    <a:cubicBezTo>
                      <a:pt x="346" y="419"/>
                      <a:pt x="346" y="419"/>
                      <a:pt x="346" y="419"/>
                    </a:cubicBezTo>
                    <a:cubicBezTo>
                      <a:pt x="173" y="604"/>
                      <a:pt x="173" y="604"/>
                      <a:pt x="173" y="604"/>
                    </a:cubicBezTo>
                    <a:cubicBezTo>
                      <a:pt x="0" y="419"/>
                      <a:pt x="0" y="419"/>
                      <a:pt x="0" y="419"/>
                    </a:cubicBezTo>
                    <a:cubicBezTo>
                      <a:pt x="56" y="419"/>
                      <a:pt x="56" y="419"/>
                      <a:pt x="56" y="419"/>
                    </a:cubicBezTo>
                    <a:cubicBezTo>
                      <a:pt x="56" y="281"/>
                      <a:pt x="56" y="281"/>
                      <a:pt x="56" y="281"/>
                    </a:cubicBezTo>
                    <a:cubicBezTo>
                      <a:pt x="56" y="248"/>
                      <a:pt x="70" y="217"/>
                      <a:pt x="94" y="196"/>
                    </a:cubicBezTo>
                    <a:cubicBezTo>
                      <a:pt x="284" y="28"/>
                      <a:pt x="284" y="28"/>
                      <a:pt x="284" y="28"/>
                    </a:cubicBezTo>
                    <a:cubicBezTo>
                      <a:pt x="305" y="10"/>
                      <a:pt x="332" y="0"/>
                      <a:pt x="359" y="0"/>
                    </a:cubicBezTo>
                    <a:cubicBezTo>
                      <a:pt x="359" y="0"/>
                      <a:pt x="290" y="25"/>
                      <a:pt x="290" y="129"/>
                    </a:cubicBezTo>
                    <a:cubicBezTo>
                      <a:pt x="290" y="181"/>
                      <a:pt x="290" y="419"/>
                      <a:pt x="290" y="4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5pPr>
                <a:lvl6pPr marL="25146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6pPr>
                <a:lvl7pPr marL="29718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7pPr>
                <a:lvl8pPr marL="34290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8pPr>
                <a:lvl9pPr marL="3886200" indent="-228600" defTabSz="12176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Roboto Condensed Light" panose="02000000000000000000" pitchFamily="2" charset="0"/>
                    <a:ea typeface="Roboto Condensed Light" panose="02000000000000000000" pitchFamily="2" charset="0"/>
                    <a:cs typeface="Roboto Condensed Light" panose="02000000000000000000" pitchFamily="2" charset="0"/>
                  </a:defRPr>
                </a:lvl9pPr>
              </a:lstStyle>
              <a:p>
                <a:endParaRPr lang="en-US" altLang="en-US" sz="3200"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  <p:sp>
            <p:nvSpPr>
              <p:cNvPr id="31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4433826" y="3414893"/>
                <a:ext cx="385762" cy="649288"/>
              </a:xfrm>
              <a:prstGeom prst="rect">
                <a:avLst/>
              </a:prstGeom>
              <a:noFill/>
            </p:spPr>
            <p:txBody>
              <a:bodyPr lIns="0" tIns="54000" rIns="0" bIns="0" anchor="ctr"/>
              <a:lstStyle/>
              <a:p>
                <a:pPr algn="ctr" defTabSz="121917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bg2"/>
                  </a:buClr>
                  <a:defRPr/>
                </a:pPr>
                <a:r>
                  <a:rPr lang="en-US" altLang="ko-KR" sz="4800" dirty="0">
                    <a:solidFill>
                      <a:schemeClr val="bg1"/>
                    </a:solidFill>
                    <a:latin typeface="Roboto Light" charset="0"/>
                    <a:ea typeface="Roboto Light" charset="0"/>
                    <a:cs typeface="Roboto Light" charset="0"/>
                  </a:rPr>
                  <a:t>S</a:t>
                </a:r>
              </a:p>
            </p:txBody>
          </p:sp>
        </p:grpSp>
      </p:grpSp>
      <p:sp>
        <p:nvSpPr>
          <p:cNvPr id="34" name="出自【趣你的PPT】(微信:qunideppt)：最优质的PPT资源库"/>
          <p:cNvSpPr/>
          <p:nvPr/>
        </p:nvSpPr>
        <p:spPr>
          <a:xfrm>
            <a:off x="2050200" y="1685406"/>
            <a:ext cx="2952019" cy="917086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2014103" y="2760388"/>
            <a:ext cx="2952019" cy="917086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2014103" y="3835370"/>
            <a:ext cx="2952019" cy="917086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2014103" y="4910352"/>
            <a:ext cx="2952019" cy="917086"/>
          </a:xfrm>
          <a:prstGeom prst="roundRect">
            <a:avLst>
              <a:gd name="adj" fmla="val 2744"/>
            </a:avLst>
          </a:pr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出自【趣你的PPT】(微信:qunideppt)：最优质的PPT资源库"/>
          <p:cNvSpPr>
            <a:spLocks noChangeAspect="1"/>
          </p:cNvSpPr>
          <p:nvPr/>
        </p:nvSpPr>
        <p:spPr>
          <a:xfrm>
            <a:off x="4914643" y="2082989"/>
            <a:ext cx="121920" cy="12192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6" name="出自【趣你的PPT】(微信:qunideppt)：最优质的PPT资源库"/>
          <p:cNvSpPr>
            <a:spLocks noChangeAspect="1"/>
          </p:cNvSpPr>
          <p:nvPr/>
        </p:nvSpPr>
        <p:spPr>
          <a:xfrm>
            <a:off x="4914643" y="3157971"/>
            <a:ext cx="121920" cy="12192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7" name="出自【趣你的PPT】(微信:qunideppt)：最优质的PPT资源库"/>
          <p:cNvSpPr>
            <a:spLocks noChangeAspect="1"/>
          </p:cNvSpPr>
          <p:nvPr/>
        </p:nvSpPr>
        <p:spPr>
          <a:xfrm>
            <a:off x="4914643" y="4232953"/>
            <a:ext cx="121920" cy="12192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8" name="出自【趣你的PPT】(微信:qunideppt)：最优质的PPT资源库"/>
          <p:cNvSpPr>
            <a:spLocks noChangeAspect="1"/>
          </p:cNvSpPr>
          <p:nvPr/>
        </p:nvSpPr>
        <p:spPr>
          <a:xfrm>
            <a:off x="4914643" y="5307935"/>
            <a:ext cx="121920" cy="12192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2303909" y="1761350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2303909" y="283633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2303909" y="391131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2303909" y="4986296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7273749" y="3475189"/>
            <a:ext cx="1563320" cy="496903"/>
            <a:chOff x="5434380" y="2612629"/>
            <a:chExt cx="1563320" cy="496903"/>
          </a:xfrm>
        </p:grpSpPr>
        <p:sp>
          <p:nvSpPr>
            <p:cNvPr id="67" name="出自【趣你的PPT】(微信:qunideppt)：最优质的PPT资源库"/>
            <p:cNvSpPr txBox="1"/>
            <p:nvPr/>
          </p:nvSpPr>
          <p:spPr>
            <a:xfrm>
              <a:off x="5434380" y="2612629"/>
              <a:ext cx="1372819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8" name="出自【趣你的PPT】(微信:qunideppt)：最优质的PPT资源库"/>
            <p:cNvSpPr txBox="1"/>
            <p:nvPr/>
          </p:nvSpPr>
          <p:spPr>
            <a:xfrm>
              <a:off x="5438461" y="2887933"/>
              <a:ext cx="1559239" cy="22159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单击此处可编辑内容</a:t>
              </a:r>
              <a:endPara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9" name="Group 68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70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71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72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73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工作计划展望</a:t>
              </a:r>
            </a:p>
          </p:txBody>
        </p:sp>
      </p:grpSp>
      <p:sp>
        <p:nvSpPr>
          <p:cNvPr id="74" name="TextBox 13"/>
          <p:cNvSpPr txBox="1"/>
          <p:nvPr/>
        </p:nvSpPr>
        <p:spPr>
          <a:xfrm>
            <a:off x="2234652" y="2056816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TextBox 13"/>
          <p:cNvSpPr txBox="1"/>
          <p:nvPr/>
        </p:nvSpPr>
        <p:spPr>
          <a:xfrm>
            <a:off x="2234652" y="3131798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TextBox 13"/>
          <p:cNvSpPr txBox="1"/>
          <p:nvPr/>
        </p:nvSpPr>
        <p:spPr>
          <a:xfrm>
            <a:off x="2234652" y="5281762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TextBox 13"/>
          <p:cNvSpPr txBox="1"/>
          <p:nvPr/>
        </p:nvSpPr>
        <p:spPr>
          <a:xfrm>
            <a:off x="2234652" y="4206780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735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737537" y="2709836"/>
            <a:ext cx="1844675" cy="847725"/>
            <a:chOff x="737537" y="2574925"/>
            <a:chExt cx="1844675" cy="847725"/>
          </a:xfrm>
        </p:grpSpPr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7537" y="2574925"/>
              <a:ext cx="1069975" cy="820738"/>
            </a:xfrm>
            <a:custGeom>
              <a:avLst/>
              <a:gdLst>
                <a:gd name="T0" fmla="*/ 62 w 83"/>
                <a:gd name="T1" fmla="*/ 0 h 63"/>
                <a:gd name="T2" fmla="*/ 46 w 83"/>
                <a:gd name="T3" fmla="*/ 8 h 63"/>
                <a:gd name="T4" fmla="*/ 6 w 83"/>
                <a:gd name="T5" fmla="*/ 52 h 63"/>
                <a:gd name="T6" fmla="*/ 10 w 83"/>
                <a:gd name="T7" fmla="*/ 63 h 63"/>
                <a:gd name="T8" fmla="*/ 53 w 83"/>
                <a:gd name="T9" fmla="*/ 23 h 63"/>
                <a:gd name="T10" fmla="*/ 83 w 83"/>
                <a:gd name="T11" fmla="*/ 0 h 63"/>
                <a:gd name="T12" fmla="*/ 62 w 83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63">
                  <a:moveTo>
                    <a:pt x="62" y="0"/>
                  </a:moveTo>
                  <a:cubicBezTo>
                    <a:pt x="59" y="0"/>
                    <a:pt x="54" y="0"/>
                    <a:pt x="46" y="8"/>
                  </a:cubicBezTo>
                  <a:cubicBezTo>
                    <a:pt x="31" y="22"/>
                    <a:pt x="20" y="38"/>
                    <a:pt x="6" y="52"/>
                  </a:cubicBezTo>
                  <a:cubicBezTo>
                    <a:pt x="0" y="58"/>
                    <a:pt x="4" y="63"/>
                    <a:pt x="10" y="63"/>
                  </a:cubicBezTo>
                  <a:cubicBezTo>
                    <a:pt x="19" y="63"/>
                    <a:pt x="42" y="37"/>
                    <a:pt x="53" y="23"/>
                  </a:cubicBezTo>
                  <a:cubicBezTo>
                    <a:pt x="63" y="11"/>
                    <a:pt x="72" y="0"/>
                    <a:pt x="83" y="0"/>
                  </a:cubicBezTo>
                  <a:cubicBezTo>
                    <a:pt x="62" y="0"/>
                    <a:pt x="62" y="0"/>
                    <a:pt x="62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37637" y="2574925"/>
              <a:ext cx="1044575" cy="847725"/>
            </a:xfrm>
            <a:custGeom>
              <a:avLst/>
              <a:gdLst>
                <a:gd name="T0" fmla="*/ 35 w 81"/>
                <a:gd name="T1" fmla="*/ 53 h 65"/>
                <a:gd name="T2" fmla="*/ 46 w 81"/>
                <a:gd name="T3" fmla="*/ 42 h 65"/>
                <a:gd name="T4" fmla="*/ 0 w 81"/>
                <a:gd name="T5" fmla="*/ 0 h 65"/>
                <a:gd name="T6" fmla="*/ 21 w 81"/>
                <a:gd name="T7" fmla="*/ 0 h 65"/>
                <a:gd name="T8" fmla="*/ 57 w 81"/>
                <a:gd name="T9" fmla="*/ 31 h 65"/>
                <a:gd name="T10" fmla="*/ 70 w 81"/>
                <a:gd name="T11" fmla="*/ 21 h 65"/>
                <a:gd name="T12" fmla="*/ 81 w 81"/>
                <a:gd name="T13" fmla="*/ 65 h 65"/>
                <a:gd name="T14" fmla="*/ 35 w 81"/>
                <a:gd name="T15" fmla="*/ 5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65">
                  <a:moveTo>
                    <a:pt x="35" y="53"/>
                  </a:moveTo>
                  <a:cubicBezTo>
                    <a:pt x="40" y="48"/>
                    <a:pt x="41" y="47"/>
                    <a:pt x="46" y="42"/>
                  </a:cubicBezTo>
                  <a:cubicBezTo>
                    <a:pt x="8" y="0"/>
                    <a:pt x="8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1" y="1"/>
                    <a:pt x="36" y="7"/>
                    <a:pt x="57" y="31"/>
                  </a:cubicBezTo>
                  <a:cubicBezTo>
                    <a:pt x="63" y="27"/>
                    <a:pt x="64" y="26"/>
                    <a:pt x="70" y="21"/>
                  </a:cubicBezTo>
                  <a:cubicBezTo>
                    <a:pt x="72" y="40"/>
                    <a:pt x="76" y="55"/>
                    <a:pt x="81" y="65"/>
                  </a:cubicBezTo>
                  <a:cubicBezTo>
                    <a:pt x="61" y="61"/>
                    <a:pt x="52" y="58"/>
                    <a:pt x="35" y="5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2479024" y="3530574"/>
            <a:ext cx="1843087" cy="901700"/>
            <a:chOff x="2479024" y="3395663"/>
            <a:chExt cx="1843087" cy="901700"/>
          </a:xfrm>
        </p:grpSpPr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79024" y="3500438"/>
              <a:ext cx="1108075" cy="796925"/>
            </a:xfrm>
            <a:custGeom>
              <a:avLst/>
              <a:gdLst>
                <a:gd name="T0" fmla="*/ 65 w 86"/>
                <a:gd name="T1" fmla="*/ 61 h 61"/>
                <a:gd name="T2" fmla="*/ 48 w 86"/>
                <a:gd name="T3" fmla="*/ 54 h 61"/>
                <a:gd name="T4" fmla="*/ 6 w 86"/>
                <a:gd name="T5" fmla="*/ 11 h 61"/>
                <a:gd name="T6" fmla="*/ 10 w 86"/>
                <a:gd name="T7" fmla="*/ 0 h 61"/>
                <a:gd name="T8" fmla="*/ 54 w 86"/>
                <a:gd name="T9" fmla="*/ 38 h 61"/>
                <a:gd name="T10" fmla="*/ 86 w 86"/>
                <a:gd name="T11" fmla="*/ 60 h 61"/>
                <a:gd name="T12" fmla="*/ 65 w 86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61">
                  <a:moveTo>
                    <a:pt x="65" y="61"/>
                  </a:moveTo>
                  <a:cubicBezTo>
                    <a:pt x="62" y="61"/>
                    <a:pt x="56" y="61"/>
                    <a:pt x="48" y="54"/>
                  </a:cubicBezTo>
                  <a:cubicBezTo>
                    <a:pt x="33" y="41"/>
                    <a:pt x="21" y="24"/>
                    <a:pt x="6" y="11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19" y="0"/>
                    <a:pt x="43" y="25"/>
                    <a:pt x="54" y="38"/>
                  </a:cubicBezTo>
                  <a:cubicBezTo>
                    <a:pt x="65" y="50"/>
                    <a:pt x="75" y="60"/>
                    <a:pt x="86" y="60"/>
                  </a:cubicBezTo>
                  <a:cubicBezTo>
                    <a:pt x="65" y="61"/>
                    <a:pt x="65" y="61"/>
                    <a:pt x="65" y="61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17224" y="3395663"/>
              <a:ext cx="1004887" cy="901700"/>
            </a:xfrm>
            <a:custGeom>
              <a:avLst/>
              <a:gdLst>
                <a:gd name="T0" fmla="*/ 32 w 78"/>
                <a:gd name="T1" fmla="*/ 15 h 69"/>
                <a:gd name="T2" fmla="*/ 44 w 78"/>
                <a:gd name="T3" fmla="*/ 25 h 69"/>
                <a:gd name="T4" fmla="*/ 0 w 78"/>
                <a:gd name="T5" fmla="*/ 69 h 69"/>
                <a:gd name="T6" fmla="*/ 21 w 78"/>
                <a:gd name="T7" fmla="*/ 68 h 69"/>
                <a:gd name="T8" fmla="*/ 56 w 78"/>
                <a:gd name="T9" fmla="*/ 35 h 69"/>
                <a:gd name="T10" fmla="*/ 68 w 78"/>
                <a:gd name="T11" fmla="*/ 45 h 69"/>
                <a:gd name="T12" fmla="*/ 78 w 78"/>
                <a:gd name="T13" fmla="*/ 0 h 69"/>
                <a:gd name="T14" fmla="*/ 32 w 78"/>
                <a:gd name="T15" fmla="*/ 15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69">
                  <a:moveTo>
                    <a:pt x="32" y="15"/>
                  </a:moveTo>
                  <a:cubicBezTo>
                    <a:pt x="37" y="19"/>
                    <a:pt x="39" y="21"/>
                    <a:pt x="44" y="25"/>
                  </a:cubicBezTo>
                  <a:cubicBezTo>
                    <a:pt x="7" y="69"/>
                    <a:pt x="7" y="69"/>
                    <a:pt x="0" y="69"/>
                  </a:cubicBezTo>
                  <a:cubicBezTo>
                    <a:pt x="21" y="68"/>
                    <a:pt x="21" y="68"/>
                    <a:pt x="21" y="68"/>
                  </a:cubicBezTo>
                  <a:cubicBezTo>
                    <a:pt x="30" y="67"/>
                    <a:pt x="36" y="60"/>
                    <a:pt x="56" y="35"/>
                  </a:cubicBezTo>
                  <a:cubicBezTo>
                    <a:pt x="61" y="40"/>
                    <a:pt x="63" y="41"/>
                    <a:pt x="68" y="45"/>
                  </a:cubicBezTo>
                  <a:cubicBezTo>
                    <a:pt x="69" y="26"/>
                    <a:pt x="73" y="11"/>
                    <a:pt x="78" y="0"/>
                  </a:cubicBezTo>
                  <a:cubicBezTo>
                    <a:pt x="58" y="6"/>
                    <a:pt x="49" y="9"/>
                    <a:pt x="32" y="1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4322111" y="2709836"/>
            <a:ext cx="1844675" cy="847725"/>
            <a:chOff x="4322111" y="2574925"/>
            <a:chExt cx="1844675" cy="847725"/>
          </a:xfrm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22111" y="2574925"/>
              <a:ext cx="1069975" cy="820738"/>
            </a:xfrm>
            <a:custGeom>
              <a:avLst/>
              <a:gdLst>
                <a:gd name="T0" fmla="*/ 62 w 83"/>
                <a:gd name="T1" fmla="*/ 0 h 63"/>
                <a:gd name="T2" fmla="*/ 46 w 83"/>
                <a:gd name="T3" fmla="*/ 8 h 63"/>
                <a:gd name="T4" fmla="*/ 6 w 83"/>
                <a:gd name="T5" fmla="*/ 52 h 63"/>
                <a:gd name="T6" fmla="*/ 10 w 83"/>
                <a:gd name="T7" fmla="*/ 63 h 63"/>
                <a:gd name="T8" fmla="*/ 53 w 83"/>
                <a:gd name="T9" fmla="*/ 23 h 63"/>
                <a:gd name="T10" fmla="*/ 83 w 83"/>
                <a:gd name="T11" fmla="*/ 0 h 63"/>
                <a:gd name="T12" fmla="*/ 62 w 83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63">
                  <a:moveTo>
                    <a:pt x="62" y="0"/>
                  </a:moveTo>
                  <a:cubicBezTo>
                    <a:pt x="59" y="0"/>
                    <a:pt x="54" y="0"/>
                    <a:pt x="46" y="8"/>
                  </a:cubicBezTo>
                  <a:cubicBezTo>
                    <a:pt x="31" y="22"/>
                    <a:pt x="20" y="38"/>
                    <a:pt x="6" y="52"/>
                  </a:cubicBezTo>
                  <a:cubicBezTo>
                    <a:pt x="0" y="58"/>
                    <a:pt x="4" y="63"/>
                    <a:pt x="10" y="63"/>
                  </a:cubicBezTo>
                  <a:cubicBezTo>
                    <a:pt x="19" y="63"/>
                    <a:pt x="42" y="37"/>
                    <a:pt x="53" y="23"/>
                  </a:cubicBezTo>
                  <a:cubicBezTo>
                    <a:pt x="63" y="11"/>
                    <a:pt x="72" y="0"/>
                    <a:pt x="83" y="0"/>
                  </a:cubicBezTo>
                  <a:cubicBezTo>
                    <a:pt x="62" y="0"/>
                    <a:pt x="62" y="0"/>
                    <a:pt x="62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22211" y="2574925"/>
              <a:ext cx="1044575" cy="847725"/>
            </a:xfrm>
            <a:custGeom>
              <a:avLst/>
              <a:gdLst>
                <a:gd name="T0" fmla="*/ 35 w 81"/>
                <a:gd name="T1" fmla="*/ 53 h 65"/>
                <a:gd name="T2" fmla="*/ 46 w 81"/>
                <a:gd name="T3" fmla="*/ 42 h 65"/>
                <a:gd name="T4" fmla="*/ 0 w 81"/>
                <a:gd name="T5" fmla="*/ 0 h 65"/>
                <a:gd name="T6" fmla="*/ 21 w 81"/>
                <a:gd name="T7" fmla="*/ 0 h 65"/>
                <a:gd name="T8" fmla="*/ 57 w 81"/>
                <a:gd name="T9" fmla="*/ 31 h 65"/>
                <a:gd name="T10" fmla="*/ 70 w 81"/>
                <a:gd name="T11" fmla="*/ 21 h 65"/>
                <a:gd name="T12" fmla="*/ 81 w 81"/>
                <a:gd name="T13" fmla="*/ 65 h 65"/>
                <a:gd name="T14" fmla="*/ 35 w 81"/>
                <a:gd name="T15" fmla="*/ 5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65">
                  <a:moveTo>
                    <a:pt x="35" y="53"/>
                  </a:moveTo>
                  <a:cubicBezTo>
                    <a:pt x="40" y="48"/>
                    <a:pt x="41" y="47"/>
                    <a:pt x="46" y="42"/>
                  </a:cubicBezTo>
                  <a:cubicBezTo>
                    <a:pt x="8" y="0"/>
                    <a:pt x="8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1" y="1"/>
                    <a:pt x="36" y="7"/>
                    <a:pt x="57" y="31"/>
                  </a:cubicBezTo>
                  <a:cubicBezTo>
                    <a:pt x="63" y="27"/>
                    <a:pt x="64" y="26"/>
                    <a:pt x="70" y="21"/>
                  </a:cubicBezTo>
                  <a:cubicBezTo>
                    <a:pt x="72" y="40"/>
                    <a:pt x="76" y="55"/>
                    <a:pt x="81" y="65"/>
                  </a:cubicBezTo>
                  <a:cubicBezTo>
                    <a:pt x="61" y="61"/>
                    <a:pt x="52" y="58"/>
                    <a:pt x="35" y="53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6063598" y="3530574"/>
            <a:ext cx="1843087" cy="901700"/>
            <a:chOff x="6063598" y="3395663"/>
            <a:chExt cx="1843087" cy="901700"/>
          </a:xfrm>
        </p:grpSpPr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63598" y="3500438"/>
              <a:ext cx="1108075" cy="796925"/>
            </a:xfrm>
            <a:custGeom>
              <a:avLst/>
              <a:gdLst>
                <a:gd name="T0" fmla="*/ 65 w 86"/>
                <a:gd name="T1" fmla="*/ 61 h 61"/>
                <a:gd name="T2" fmla="*/ 48 w 86"/>
                <a:gd name="T3" fmla="*/ 54 h 61"/>
                <a:gd name="T4" fmla="*/ 6 w 86"/>
                <a:gd name="T5" fmla="*/ 11 h 61"/>
                <a:gd name="T6" fmla="*/ 10 w 86"/>
                <a:gd name="T7" fmla="*/ 0 h 61"/>
                <a:gd name="T8" fmla="*/ 54 w 86"/>
                <a:gd name="T9" fmla="*/ 38 h 61"/>
                <a:gd name="T10" fmla="*/ 86 w 86"/>
                <a:gd name="T11" fmla="*/ 60 h 61"/>
                <a:gd name="T12" fmla="*/ 65 w 86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61">
                  <a:moveTo>
                    <a:pt x="65" y="61"/>
                  </a:moveTo>
                  <a:cubicBezTo>
                    <a:pt x="62" y="61"/>
                    <a:pt x="56" y="61"/>
                    <a:pt x="48" y="54"/>
                  </a:cubicBezTo>
                  <a:cubicBezTo>
                    <a:pt x="33" y="41"/>
                    <a:pt x="21" y="24"/>
                    <a:pt x="6" y="11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19" y="0"/>
                    <a:pt x="43" y="25"/>
                    <a:pt x="54" y="38"/>
                  </a:cubicBezTo>
                  <a:cubicBezTo>
                    <a:pt x="65" y="50"/>
                    <a:pt x="75" y="60"/>
                    <a:pt x="86" y="60"/>
                  </a:cubicBezTo>
                  <a:cubicBezTo>
                    <a:pt x="65" y="61"/>
                    <a:pt x="65" y="61"/>
                    <a:pt x="65" y="61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01798" y="3395663"/>
              <a:ext cx="1004887" cy="901700"/>
            </a:xfrm>
            <a:custGeom>
              <a:avLst/>
              <a:gdLst>
                <a:gd name="T0" fmla="*/ 32 w 78"/>
                <a:gd name="T1" fmla="*/ 15 h 69"/>
                <a:gd name="T2" fmla="*/ 44 w 78"/>
                <a:gd name="T3" fmla="*/ 25 h 69"/>
                <a:gd name="T4" fmla="*/ 0 w 78"/>
                <a:gd name="T5" fmla="*/ 69 h 69"/>
                <a:gd name="T6" fmla="*/ 21 w 78"/>
                <a:gd name="T7" fmla="*/ 68 h 69"/>
                <a:gd name="T8" fmla="*/ 56 w 78"/>
                <a:gd name="T9" fmla="*/ 35 h 69"/>
                <a:gd name="T10" fmla="*/ 68 w 78"/>
                <a:gd name="T11" fmla="*/ 45 h 69"/>
                <a:gd name="T12" fmla="*/ 78 w 78"/>
                <a:gd name="T13" fmla="*/ 0 h 69"/>
                <a:gd name="T14" fmla="*/ 32 w 78"/>
                <a:gd name="T15" fmla="*/ 15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69">
                  <a:moveTo>
                    <a:pt x="32" y="15"/>
                  </a:moveTo>
                  <a:cubicBezTo>
                    <a:pt x="37" y="19"/>
                    <a:pt x="39" y="21"/>
                    <a:pt x="44" y="25"/>
                  </a:cubicBezTo>
                  <a:cubicBezTo>
                    <a:pt x="7" y="69"/>
                    <a:pt x="7" y="69"/>
                    <a:pt x="0" y="69"/>
                  </a:cubicBezTo>
                  <a:cubicBezTo>
                    <a:pt x="21" y="68"/>
                    <a:pt x="21" y="68"/>
                    <a:pt x="21" y="68"/>
                  </a:cubicBezTo>
                  <a:cubicBezTo>
                    <a:pt x="30" y="67"/>
                    <a:pt x="36" y="60"/>
                    <a:pt x="56" y="35"/>
                  </a:cubicBezTo>
                  <a:cubicBezTo>
                    <a:pt x="61" y="40"/>
                    <a:pt x="63" y="41"/>
                    <a:pt x="68" y="45"/>
                  </a:cubicBezTo>
                  <a:cubicBezTo>
                    <a:pt x="69" y="26"/>
                    <a:pt x="73" y="11"/>
                    <a:pt x="78" y="0"/>
                  </a:cubicBezTo>
                  <a:cubicBezTo>
                    <a:pt x="58" y="6"/>
                    <a:pt x="49" y="9"/>
                    <a:pt x="32" y="1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7865413" y="2709836"/>
            <a:ext cx="1844675" cy="847725"/>
            <a:chOff x="7865413" y="2574925"/>
            <a:chExt cx="1844675" cy="847725"/>
          </a:xfrm>
        </p:grpSpPr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65413" y="2574925"/>
              <a:ext cx="1069975" cy="820738"/>
            </a:xfrm>
            <a:custGeom>
              <a:avLst/>
              <a:gdLst>
                <a:gd name="T0" fmla="*/ 62 w 83"/>
                <a:gd name="T1" fmla="*/ 0 h 63"/>
                <a:gd name="T2" fmla="*/ 46 w 83"/>
                <a:gd name="T3" fmla="*/ 8 h 63"/>
                <a:gd name="T4" fmla="*/ 6 w 83"/>
                <a:gd name="T5" fmla="*/ 52 h 63"/>
                <a:gd name="T6" fmla="*/ 10 w 83"/>
                <a:gd name="T7" fmla="*/ 63 h 63"/>
                <a:gd name="T8" fmla="*/ 53 w 83"/>
                <a:gd name="T9" fmla="*/ 23 h 63"/>
                <a:gd name="T10" fmla="*/ 83 w 83"/>
                <a:gd name="T11" fmla="*/ 0 h 63"/>
                <a:gd name="T12" fmla="*/ 62 w 83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63">
                  <a:moveTo>
                    <a:pt x="62" y="0"/>
                  </a:moveTo>
                  <a:cubicBezTo>
                    <a:pt x="59" y="0"/>
                    <a:pt x="54" y="0"/>
                    <a:pt x="46" y="8"/>
                  </a:cubicBezTo>
                  <a:cubicBezTo>
                    <a:pt x="31" y="22"/>
                    <a:pt x="20" y="38"/>
                    <a:pt x="6" y="52"/>
                  </a:cubicBezTo>
                  <a:cubicBezTo>
                    <a:pt x="0" y="58"/>
                    <a:pt x="4" y="63"/>
                    <a:pt x="10" y="63"/>
                  </a:cubicBezTo>
                  <a:cubicBezTo>
                    <a:pt x="19" y="63"/>
                    <a:pt x="42" y="37"/>
                    <a:pt x="53" y="23"/>
                  </a:cubicBezTo>
                  <a:cubicBezTo>
                    <a:pt x="63" y="11"/>
                    <a:pt x="72" y="0"/>
                    <a:pt x="83" y="0"/>
                  </a:cubicBezTo>
                  <a:cubicBezTo>
                    <a:pt x="62" y="0"/>
                    <a:pt x="62" y="0"/>
                    <a:pt x="62" y="0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65513" y="2574925"/>
              <a:ext cx="1044575" cy="847725"/>
            </a:xfrm>
            <a:custGeom>
              <a:avLst/>
              <a:gdLst>
                <a:gd name="T0" fmla="*/ 35 w 81"/>
                <a:gd name="T1" fmla="*/ 53 h 65"/>
                <a:gd name="T2" fmla="*/ 46 w 81"/>
                <a:gd name="T3" fmla="*/ 42 h 65"/>
                <a:gd name="T4" fmla="*/ 0 w 81"/>
                <a:gd name="T5" fmla="*/ 0 h 65"/>
                <a:gd name="T6" fmla="*/ 21 w 81"/>
                <a:gd name="T7" fmla="*/ 0 h 65"/>
                <a:gd name="T8" fmla="*/ 57 w 81"/>
                <a:gd name="T9" fmla="*/ 31 h 65"/>
                <a:gd name="T10" fmla="*/ 70 w 81"/>
                <a:gd name="T11" fmla="*/ 21 h 65"/>
                <a:gd name="T12" fmla="*/ 81 w 81"/>
                <a:gd name="T13" fmla="*/ 65 h 65"/>
                <a:gd name="T14" fmla="*/ 35 w 81"/>
                <a:gd name="T15" fmla="*/ 5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65">
                  <a:moveTo>
                    <a:pt x="35" y="53"/>
                  </a:moveTo>
                  <a:cubicBezTo>
                    <a:pt x="40" y="48"/>
                    <a:pt x="41" y="47"/>
                    <a:pt x="46" y="42"/>
                  </a:cubicBezTo>
                  <a:cubicBezTo>
                    <a:pt x="8" y="0"/>
                    <a:pt x="8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1" y="1"/>
                    <a:pt x="36" y="7"/>
                    <a:pt x="57" y="31"/>
                  </a:cubicBezTo>
                  <a:cubicBezTo>
                    <a:pt x="63" y="27"/>
                    <a:pt x="64" y="26"/>
                    <a:pt x="70" y="21"/>
                  </a:cubicBezTo>
                  <a:cubicBezTo>
                    <a:pt x="72" y="40"/>
                    <a:pt x="76" y="55"/>
                    <a:pt x="81" y="65"/>
                  </a:cubicBezTo>
                  <a:cubicBezTo>
                    <a:pt x="61" y="61"/>
                    <a:pt x="52" y="58"/>
                    <a:pt x="35" y="5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9606900" y="3530574"/>
            <a:ext cx="1843087" cy="901700"/>
            <a:chOff x="9606900" y="3395663"/>
            <a:chExt cx="1843087" cy="901700"/>
          </a:xfrm>
        </p:grpSpPr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06900" y="3500438"/>
              <a:ext cx="1108075" cy="796925"/>
            </a:xfrm>
            <a:custGeom>
              <a:avLst/>
              <a:gdLst>
                <a:gd name="T0" fmla="*/ 65 w 86"/>
                <a:gd name="T1" fmla="*/ 61 h 61"/>
                <a:gd name="T2" fmla="*/ 48 w 86"/>
                <a:gd name="T3" fmla="*/ 54 h 61"/>
                <a:gd name="T4" fmla="*/ 6 w 86"/>
                <a:gd name="T5" fmla="*/ 11 h 61"/>
                <a:gd name="T6" fmla="*/ 10 w 86"/>
                <a:gd name="T7" fmla="*/ 0 h 61"/>
                <a:gd name="T8" fmla="*/ 54 w 86"/>
                <a:gd name="T9" fmla="*/ 38 h 61"/>
                <a:gd name="T10" fmla="*/ 86 w 86"/>
                <a:gd name="T11" fmla="*/ 60 h 61"/>
                <a:gd name="T12" fmla="*/ 65 w 86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61">
                  <a:moveTo>
                    <a:pt x="65" y="61"/>
                  </a:moveTo>
                  <a:cubicBezTo>
                    <a:pt x="62" y="61"/>
                    <a:pt x="56" y="61"/>
                    <a:pt x="48" y="54"/>
                  </a:cubicBezTo>
                  <a:cubicBezTo>
                    <a:pt x="33" y="41"/>
                    <a:pt x="21" y="24"/>
                    <a:pt x="6" y="11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19" y="0"/>
                    <a:pt x="43" y="25"/>
                    <a:pt x="54" y="38"/>
                  </a:cubicBezTo>
                  <a:cubicBezTo>
                    <a:pt x="65" y="50"/>
                    <a:pt x="75" y="60"/>
                    <a:pt x="86" y="60"/>
                  </a:cubicBezTo>
                  <a:cubicBezTo>
                    <a:pt x="65" y="61"/>
                    <a:pt x="65" y="61"/>
                    <a:pt x="65" y="6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45100" y="3395663"/>
              <a:ext cx="1004887" cy="901700"/>
            </a:xfrm>
            <a:custGeom>
              <a:avLst/>
              <a:gdLst>
                <a:gd name="T0" fmla="*/ 32 w 78"/>
                <a:gd name="T1" fmla="*/ 15 h 69"/>
                <a:gd name="T2" fmla="*/ 44 w 78"/>
                <a:gd name="T3" fmla="*/ 25 h 69"/>
                <a:gd name="T4" fmla="*/ 0 w 78"/>
                <a:gd name="T5" fmla="*/ 69 h 69"/>
                <a:gd name="T6" fmla="*/ 21 w 78"/>
                <a:gd name="T7" fmla="*/ 68 h 69"/>
                <a:gd name="T8" fmla="*/ 56 w 78"/>
                <a:gd name="T9" fmla="*/ 35 h 69"/>
                <a:gd name="T10" fmla="*/ 68 w 78"/>
                <a:gd name="T11" fmla="*/ 45 h 69"/>
                <a:gd name="T12" fmla="*/ 78 w 78"/>
                <a:gd name="T13" fmla="*/ 0 h 69"/>
                <a:gd name="T14" fmla="*/ 32 w 78"/>
                <a:gd name="T15" fmla="*/ 15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69">
                  <a:moveTo>
                    <a:pt x="32" y="15"/>
                  </a:moveTo>
                  <a:cubicBezTo>
                    <a:pt x="37" y="19"/>
                    <a:pt x="39" y="21"/>
                    <a:pt x="44" y="25"/>
                  </a:cubicBezTo>
                  <a:cubicBezTo>
                    <a:pt x="7" y="69"/>
                    <a:pt x="7" y="69"/>
                    <a:pt x="0" y="69"/>
                  </a:cubicBezTo>
                  <a:cubicBezTo>
                    <a:pt x="21" y="68"/>
                    <a:pt x="21" y="68"/>
                    <a:pt x="21" y="68"/>
                  </a:cubicBezTo>
                  <a:cubicBezTo>
                    <a:pt x="30" y="67"/>
                    <a:pt x="36" y="60"/>
                    <a:pt x="56" y="35"/>
                  </a:cubicBezTo>
                  <a:cubicBezTo>
                    <a:pt x="61" y="40"/>
                    <a:pt x="63" y="41"/>
                    <a:pt x="68" y="45"/>
                  </a:cubicBezTo>
                  <a:cubicBezTo>
                    <a:pt x="69" y="26"/>
                    <a:pt x="73" y="11"/>
                    <a:pt x="78" y="0"/>
                  </a:cubicBezTo>
                  <a:cubicBezTo>
                    <a:pt x="58" y="6"/>
                    <a:pt x="49" y="9"/>
                    <a:pt x="32" y="15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sp>
        <p:nvSpPr>
          <p:cNvPr id="21" name="出自【趣你的PPT】(微信:qunideppt)：最优质的PPT资源库"/>
          <p:cNvSpPr/>
          <p:nvPr/>
        </p:nvSpPr>
        <p:spPr>
          <a:xfrm>
            <a:off x="1079635" y="3336891"/>
            <a:ext cx="1151996" cy="1151997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linea-basic-10" panose="02000509000000000000" pitchFamily="49" charset="0"/>
              </a:rPr>
              <a:t>d</a:t>
            </a: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2822453" y="2649217"/>
            <a:ext cx="1151996" cy="1151997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linea-basic-10" panose="02000509000000000000" pitchFamily="49" charset="0"/>
              </a:rPr>
              <a:t>H</a:t>
            </a: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4669773" y="3336891"/>
            <a:ext cx="1151996" cy="1151997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linea-basic-10" panose="02000509000000000000" pitchFamily="49" charset="0"/>
              </a:rPr>
              <a:t>X</a:t>
            </a: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6412591" y="2649217"/>
            <a:ext cx="1151996" cy="1151997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linea-basic-10" panose="02000509000000000000" pitchFamily="49" charset="0"/>
              </a:rPr>
              <a:t>C</a:t>
            </a: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8186276" y="3336891"/>
            <a:ext cx="1151996" cy="1151997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linea-basic-10" panose="02000509000000000000" pitchFamily="49" charset="0"/>
              </a:rPr>
              <a:t>V</a:t>
            </a: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9929094" y="2649217"/>
            <a:ext cx="1151996" cy="1151997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linea-basic-10" panose="02000509000000000000" pitchFamily="49" charset="0"/>
              </a:rPr>
              <a:t>B</a:t>
            </a: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1454272" y="4297082"/>
            <a:ext cx="403768" cy="403768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Source Sans Pro" charset="0"/>
              </a:rPr>
              <a:t>01</a:t>
            </a: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5038846" y="4297082"/>
            <a:ext cx="403768" cy="403768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Source Sans Pro" charset="0"/>
              </a:rPr>
              <a:t>03</a:t>
            </a: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8560390" y="4297082"/>
            <a:ext cx="403768" cy="403768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Source Sans Pro" charset="0"/>
              </a:rPr>
              <a:t>05</a:t>
            </a: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3193385" y="2447333"/>
            <a:ext cx="403768" cy="403768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Source Sans Pro" charset="0"/>
              </a:rPr>
              <a:t>02</a:t>
            </a: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6786705" y="2447333"/>
            <a:ext cx="403768" cy="403768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Source Sans Pro" charset="0"/>
              </a:rPr>
              <a:t>04</a:t>
            </a: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10319414" y="2447333"/>
            <a:ext cx="403768" cy="403768"/>
          </a:xfrm>
          <a:custGeom>
            <a:avLst/>
            <a:gdLst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3529838 w 3529838"/>
              <a:gd name="connsiteY2" fmla="*/ 3656018 h 3656018"/>
              <a:gd name="connsiteX3" fmla="*/ 1399387 w 3529838"/>
              <a:gd name="connsiteY3" fmla="*/ 3656018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3529838"/>
              <a:gd name="connsiteY0" fmla="*/ 1474949 h 3656018"/>
              <a:gd name="connsiteX1" fmla="*/ 3529838 w 3529838"/>
              <a:gd name="connsiteY1" fmla="*/ 1474949 h 3656018"/>
              <a:gd name="connsiteX2" fmla="*/ 1399387 w 3529838"/>
              <a:gd name="connsiteY2" fmla="*/ 3656018 h 3656018"/>
              <a:gd name="connsiteX3" fmla="*/ 1399387 w 3529838"/>
              <a:gd name="connsiteY3" fmla="*/ 1474949 h 3656018"/>
              <a:gd name="connsiteX4" fmla="*/ 575998 w 3529838"/>
              <a:gd name="connsiteY4" fmla="*/ 0 h 3656018"/>
              <a:gd name="connsiteX5" fmla="*/ 682386 w 3529838"/>
              <a:gd name="connsiteY5" fmla="*/ 44068 h 3656018"/>
              <a:gd name="connsiteX6" fmla="*/ 1107929 w 3529838"/>
              <a:gd name="connsiteY6" fmla="*/ 469610 h 3656018"/>
              <a:gd name="connsiteX7" fmla="*/ 1107929 w 3529838"/>
              <a:gd name="connsiteY7" fmla="*/ 682387 h 3656018"/>
              <a:gd name="connsiteX8" fmla="*/ 682386 w 3529838"/>
              <a:gd name="connsiteY8" fmla="*/ 1107930 h 3656018"/>
              <a:gd name="connsiteX9" fmla="*/ 469610 w 3529838"/>
              <a:gd name="connsiteY9" fmla="*/ 1107930 h 3656018"/>
              <a:gd name="connsiteX10" fmla="*/ 44067 w 3529838"/>
              <a:gd name="connsiteY10" fmla="*/ 682387 h 3656018"/>
              <a:gd name="connsiteX11" fmla="*/ 44067 w 3529838"/>
              <a:gd name="connsiteY11" fmla="*/ 469610 h 3656018"/>
              <a:gd name="connsiteX12" fmla="*/ 469610 w 3529838"/>
              <a:gd name="connsiteY12" fmla="*/ 44068 h 3656018"/>
              <a:gd name="connsiteX13" fmla="*/ 575998 w 3529838"/>
              <a:gd name="connsiteY13" fmla="*/ 0 h 3656018"/>
              <a:gd name="connsiteX0" fmla="*/ 1399387 w 1399387"/>
              <a:gd name="connsiteY0" fmla="*/ 1474949 h 3656018"/>
              <a:gd name="connsiteX1" fmla="*/ 1399387 w 1399387"/>
              <a:gd name="connsiteY1" fmla="*/ 3656018 h 3656018"/>
              <a:gd name="connsiteX2" fmla="*/ 1399387 w 1399387"/>
              <a:gd name="connsiteY2" fmla="*/ 1474949 h 3656018"/>
              <a:gd name="connsiteX3" fmla="*/ 575998 w 1399387"/>
              <a:gd name="connsiteY3" fmla="*/ 0 h 3656018"/>
              <a:gd name="connsiteX4" fmla="*/ 682386 w 1399387"/>
              <a:gd name="connsiteY4" fmla="*/ 44068 h 3656018"/>
              <a:gd name="connsiteX5" fmla="*/ 1107929 w 1399387"/>
              <a:gd name="connsiteY5" fmla="*/ 469610 h 3656018"/>
              <a:gd name="connsiteX6" fmla="*/ 1107929 w 1399387"/>
              <a:gd name="connsiteY6" fmla="*/ 682387 h 3656018"/>
              <a:gd name="connsiteX7" fmla="*/ 682386 w 1399387"/>
              <a:gd name="connsiteY7" fmla="*/ 1107930 h 3656018"/>
              <a:gd name="connsiteX8" fmla="*/ 469610 w 1399387"/>
              <a:gd name="connsiteY8" fmla="*/ 1107930 h 3656018"/>
              <a:gd name="connsiteX9" fmla="*/ 44067 w 1399387"/>
              <a:gd name="connsiteY9" fmla="*/ 682387 h 3656018"/>
              <a:gd name="connsiteX10" fmla="*/ 44067 w 1399387"/>
              <a:gd name="connsiteY10" fmla="*/ 469610 h 3656018"/>
              <a:gd name="connsiteX11" fmla="*/ 469610 w 1399387"/>
              <a:gd name="connsiteY11" fmla="*/ 44068 h 3656018"/>
              <a:gd name="connsiteX12" fmla="*/ 575998 w 1399387"/>
              <a:gd name="connsiteY12" fmla="*/ 0 h 3656018"/>
              <a:gd name="connsiteX0" fmla="*/ 575998 w 1151996"/>
              <a:gd name="connsiteY0" fmla="*/ 0 h 1151997"/>
              <a:gd name="connsiteX1" fmla="*/ 682386 w 1151996"/>
              <a:gd name="connsiteY1" fmla="*/ 44068 h 1151997"/>
              <a:gd name="connsiteX2" fmla="*/ 1107929 w 1151996"/>
              <a:gd name="connsiteY2" fmla="*/ 469610 h 1151997"/>
              <a:gd name="connsiteX3" fmla="*/ 1107929 w 1151996"/>
              <a:gd name="connsiteY3" fmla="*/ 682387 h 1151997"/>
              <a:gd name="connsiteX4" fmla="*/ 682386 w 1151996"/>
              <a:gd name="connsiteY4" fmla="*/ 1107930 h 1151997"/>
              <a:gd name="connsiteX5" fmla="*/ 469610 w 1151996"/>
              <a:gd name="connsiteY5" fmla="*/ 1107930 h 1151997"/>
              <a:gd name="connsiteX6" fmla="*/ 44067 w 1151996"/>
              <a:gd name="connsiteY6" fmla="*/ 682387 h 1151997"/>
              <a:gd name="connsiteX7" fmla="*/ 44067 w 1151996"/>
              <a:gd name="connsiteY7" fmla="*/ 469610 h 1151997"/>
              <a:gd name="connsiteX8" fmla="*/ 469610 w 1151996"/>
              <a:gd name="connsiteY8" fmla="*/ 44068 h 1151997"/>
              <a:gd name="connsiteX9" fmla="*/ 575998 w 1151996"/>
              <a:gd name="connsiteY9" fmla="*/ 0 h 115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1996" h="1151997">
                <a:moveTo>
                  <a:pt x="575998" y="0"/>
                </a:moveTo>
                <a:cubicBezTo>
                  <a:pt x="614503" y="0"/>
                  <a:pt x="653008" y="14689"/>
                  <a:pt x="682386" y="44068"/>
                </a:cubicBezTo>
                <a:lnTo>
                  <a:pt x="1107929" y="469610"/>
                </a:lnTo>
                <a:cubicBezTo>
                  <a:pt x="1166686" y="528367"/>
                  <a:pt x="1166686" y="623630"/>
                  <a:pt x="1107929" y="682387"/>
                </a:cubicBezTo>
                <a:lnTo>
                  <a:pt x="682386" y="1107930"/>
                </a:lnTo>
                <a:cubicBezTo>
                  <a:pt x="623629" y="1166687"/>
                  <a:pt x="528367" y="1166687"/>
                  <a:pt x="469610" y="1107930"/>
                </a:cubicBezTo>
                <a:lnTo>
                  <a:pt x="44067" y="682387"/>
                </a:lnTo>
                <a:cubicBezTo>
                  <a:pt x="-14690" y="623630"/>
                  <a:pt x="-14690" y="528367"/>
                  <a:pt x="44067" y="469610"/>
                </a:cubicBezTo>
                <a:lnTo>
                  <a:pt x="469610" y="44068"/>
                </a:lnTo>
                <a:cubicBezTo>
                  <a:pt x="498988" y="14689"/>
                  <a:pt x="537493" y="0"/>
                  <a:pt x="575998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Source Sans Pro" charset="0"/>
              </a:rPr>
              <a:t>06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4062297" y="4915221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506145" y="4915221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7631946" y="4915221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5719260" y="1527990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2149610" y="1527990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9288909" y="1527990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3" name="Group 62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64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65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66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6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工作计划展望</a:t>
              </a:r>
            </a:p>
          </p:txBody>
        </p:sp>
      </p:grpSp>
      <p:sp>
        <p:nvSpPr>
          <p:cNvPr id="68" name="TextBox 13"/>
          <p:cNvSpPr txBox="1"/>
          <p:nvPr/>
        </p:nvSpPr>
        <p:spPr>
          <a:xfrm>
            <a:off x="9473453" y="1823456"/>
            <a:ext cx="209568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TextBox 13"/>
          <p:cNvSpPr txBox="1"/>
          <p:nvPr/>
        </p:nvSpPr>
        <p:spPr>
          <a:xfrm>
            <a:off x="7753141" y="5229591"/>
            <a:ext cx="209568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TextBox 13"/>
          <p:cNvSpPr txBox="1"/>
          <p:nvPr/>
        </p:nvSpPr>
        <p:spPr>
          <a:xfrm>
            <a:off x="5933586" y="1823456"/>
            <a:ext cx="209568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TextBox 13"/>
          <p:cNvSpPr txBox="1"/>
          <p:nvPr/>
        </p:nvSpPr>
        <p:spPr>
          <a:xfrm>
            <a:off x="4213274" y="5229591"/>
            <a:ext cx="209568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TextBox 13"/>
          <p:cNvSpPr txBox="1"/>
          <p:nvPr/>
        </p:nvSpPr>
        <p:spPr>
          <a:xfrm>
            <a:off x="2275714" y="1823456"/>
            <a:ext cx="209568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TextBox 13"/>
          <p:cNvSpPr txBox="1"/>
          <p:nvPr/>
        </p:nvSpPr>
        <p:spPr>
          <a:xfrm>
            <a:off x="555402" y="5229591"/>
            <a:ext cx="209568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8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479173" y="1720974"/>
            <a:ext cx="4464424" cy="3225815"/>
            <a:chOff x="4051300" y="2192338"/>
            <a:chExt cx="1041401" cy="752475"/>
          </a:xfrm>
          <a:solidFill>
            <a:schemeClr val="accent5"/>
          </a:solidFill>
        </p:grpSpPr>
        <p:sp>
          <p:nvSpPr>
            <p:cNvPr id="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051300" y="2233613"/>
              <a:ext cx="306388" cy="485775"/>
            </a:xfrm>
            <a:custGeom>
              <a:avLst/>
              <a:gdLst>
                <a:gd name="T0" fmla="*/ 3 w 81"/>
                <a:gd name="T1" fmla="*/ 103 h 128"/>
                <a:gd name="T2" fmla="*/ 41 w 81"/>
                <a:gd name="T3" fmla="*/ 128 h 128"/>
                <a:gd name="T4" fmla="*/ 78 w 81"/>
                <a:gd name="T5" fmla="*/ 104 h 128"/>
                <a:gd name="T6" fmla="*/ 79 w 81"/>
                <a:gd name="T7" fmla="*/ 89 h 128"/>
                <a:gd name="T8" fmla="*/ 46 w 81"/>
                <a:gd name="T9" fmla="*/ 4 h 128"/>
                <a:gd name="T10" fmla="*/ 43 w 81"/>
                <a:gd name="T11" fmla="*/ 0 h 128"/>
                <a:gd name="T12" fmla="*/ 37 w 81"/>
                <a:gd name="T13" fmla="*/ 3 h 128"/>
                <a:gd name="T14" fmla="*/ 37 w 81"/>
                <a:gd name="T15" fmla="*/ 3 h 128"/>
                <a:gd name="T16" fmla="*/ 2 w 81"/>
                <a:gd name="T17" fmla="*/ 89 h 128"/>
                <a:gd name="T18" fmla="*/ 3 w 81"/>
                <a:gd name="T19" fmla="*/ 103 h 128"/>
                <a:gd name="T20" fmla="*/ 10 w 81"/>
                <a:gd name="T21" fmla="*/ 96 h 128"/>
                <a:gd name="T22" fmla="*/ 41 w 81"/>
                <a:gd name="T23" fmla="*/ 20 h 128"/>
                <a:gd name="T24" fmla="*/ 71 w 81"/>
                <a:gd name="T25" fmla="*/ 96 h 128"/>
                <a:gd name="T26" fmla="*/ 10 w 81"/>
                <a:gd name="T27" fmla="*/ 9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128">
                  <a:moveTo>
                    <a:pt x="3" y="103"/>
                  </a:moveTo>
                  <a:cubicBezTo>
                    <a:pt x="10" y="118"/>
                    <a:pt x="24" y="128"/>
                    <a:pt x="41" y="128"/>
                  </a:cubicBezTo>
                  <a:cubicBezTo>
                    <a:pt x="57" y="128"/>
                    <a:pt x="70" y="118"/>
                    <a:pt x="78" y="104"/>
                  </a:cubicBezTo>
                  <a:cubicBezTo>
                    <a:pt x="81" y="98"/>
                    <a:pt x="81" y="95"/>
                    <a:pt x="79" y="89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6" y="2"/>
                    <a:pt x="45" y="1"/>
                    <a:pt x="43" y="0"/>
                  </a:cubicBezTo>
                  <a:cubicBezTo>
                    <a:pt x="41" y="0"/>
                    <a:pt x="38" y="1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25" y="37"/>
                    <a:pt x="14" y="56"/>
                    <a:pt x="2" y="89"/>
                  </a:cubicBezTo>
                  <a:cubicBezTo>
                    <a:pt x="0" y="95"/>
                    <a:pt x="0" y="98"/>
                    <a:pt x="3" y="103"/>
                  </a:cubicBezTo>
                  <a:close/>
                  <a:moveTo>
                    <a:pt x="10" y="96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71" y="96"/>
                    <a:pt x="71" y="96"/>
                    <a:pt x="71" y="96"/>
                  </a:cubicBezTo>
                  <a:lnTo>
                    <a:pt x="1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86313" y="2233613"/>
              <a:ext cx="306388" cy="485775"/>
            </a:xfrm>
            <a:custGeom>
              <a:avLst/>
              <a:gdLst>
                <a:gd name="T0" fmla="*/ 3 w 81"/>
                <a:gd name="T1" fmla="*/ 103 h 128"/>
                <a:gd name="T2" fmla="*/ 41 w 81"/>
                <a:gd name="T3" fmla="*/ 128 h 128"/>
                <a:gd name="T4" fmla="*/ 78 w 81"/>
                <a:gd name="T5" fmla="*/ 104 h 128"/>
                <a:gd name="T6" fmla="*/ 79 w 81"/>
                <a:gd name="T7" fmla="*/ 89 h 128"/>
                <a:gd name="T8" fmla="*/ 47 w 81"/>
                <a:gd name="T9" fmla="*/ 4 h 128"/>
                <a:gd name="T10" fmla="*/ 43 w 81"/>
                <a:gd name="T11" fmla="*/ 0 h 128"/>
                <a:gd name="T12" fmla="*/ 37 w 81"/>
                <a:gd name="T13" fmla="*/ 3 h 128"/>
                <a:gd name="T14" fmla="*/ 37 w 81"/>
                <a:gd name="T15" fmla="*/ 3 h 128"/>
                <a:gd name="T16" fmla="*/ 2 w 81"/>
                <a:gd name="T17" fmla="*/ 89 h 128"/>
                <a:gd name="T18" fmla="*/ 3 w 81"/>
                <a:gd name="T19" fmla="*/ 103 h 128"/>
                <a:gd name="T20" fmla="*/ 10 w 81"/>
                <a:gd name="T21" fmla="*/ 96 h 128"/>
                <a:gd name="T22" fmla="*/ 42 w 81"/>
                <a:gd name="T23" fmla="*/ 20 h 128"/>
                <a:gd name="T24" fmla="*/ 71 w 81"/>
                <a:gd name="T25" fmla="*/ 96 h 128"/>
                <a:gd name="T26" fmla="*/ 10 w 81"/>
                <a:gd name="T27" fmla="*/ 9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128">
                  <a:moveTo>
                    <a:pt x="3" y="103"/>
                  </a:moveTo>
                  <a:cubicBezTo>
                    <a:pt x="11" y="118"/>
                    <a:pt x="24" y="128"/>
                    <a:pt x="41" y="128"/>
                  </a:cubicBezTo>
                  <a:cubicBezTo>
                    <a:pt x="57" y="128"/>
                    <a:pt x="71" y="118"/>
                    <a:pt x="78" y="104"/>
                  </a:cubicBezTo>
                  <a:cubicBezTo>
                    <a:pt x="81" y="98"/>
                    <a:pt x="81" y="95"/>
                    <a:pt x="79" y="89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6" y="2"/>
                    <a:pt x="45" y="1"/>
                    <a:pt x="43" y="0"/>
                  </a:cubicBezTo>
                  <a:cubicBezTo>
                    <a:pt x="41" y="0"/>
                    <a:pt x="38" y="1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26" y="37"/>
                    <a:pt x="14" y="56"/>
                    <a:pt x="2" y="89"/>
                  </a:cubicBezTo>
                  <a:cubicBezTo>
                    <a:pt x="0" y="95"/>
                    <a:pt x="0" y="98"/>
                    <a:pt x="3" y="103"/>
                  </a:cubicBezTo>
                  <a:close/>
                  <a:moveTo>
                    <a:pt x="10" y="96"/>
                  </a:moveTo>
                  <a:cubicBezTo>
                    <a:pt x="42" y="20"/>
                    <a:pt x="42" y="20"/>
                    <a:pt x="42" y="20"/>
                  </a:cubicBezTo>
                  <a:cubicBezTo>
                    <a:pt x="71" y="96"/>
                    <a:pt x="71" y="96"/>
                    <a:pt x="71" y="96"/>
                  </a:cubicBezTo>
                  <a:lnTo>
                    <a:pt x="1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73563" y="2192338"/>
              <a:ext cx="396875" cy="752475"/>
            </a:xfrm>
            <a:custGeom>
              <a:avLst/>
              <a:gdLst>
                <a:gd name="T0" fmla="*/ 62 w 105"/>
                <a:gd name="T1" fmla="*/ 176 h 198"/>
                <a:gd name="T2" fmla="*/ 105 w 105"/>
                <a:gd name="T3" fmla="*/ 198 h 198"/>
                <a:gd name="T4" fmla="*/ 0 w 105"/>
                <a:gd name="T5" fmla="*/ 198 h 198"/>
                <a:gd name="T6" fmla="*/ 43 w 105"/>
                <a:gd name="T7" fmla="*/ 176 h 198"/>
                <a:gd name="T8" fmla="*/ 43 w 105"/>
                <a:gd name="T9" fmla="*/ 26 h 198"/>
                <a:gd name="T10" fmla="*/ 38 w 105"/>
                <a:gd name="T11" fmla="*/ 15 h 198"/>
                <a:gd name="T12" fmla="*/ 52 w 105"/>
                <a:gd name="T13" fmla="*/ 0 h 198"/>
                <a:gd name="T14" fmla="*/ 67 w 105"/>
                <a:gd name="T15" fmla="*/ 15 h 198"/>
                <a:gd name="T16" fmla="*/ 62 w 105"/>
                <a:gd name="T17" fmla="*/ 26 h 198"/>
                <a:gd name="T18" fmla="*/ 62 w 105"/>
                <a:gd name="T19" fmla="*/ 17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198">
                  <a:moveTo>
                    <a:pt x="62" y="176"/>
                  </a:moveTo>
                  <a:cubicBezTo>
                    <a:pt x="79" y="178"/>
                    <a:pt x="94" y="186"/>
                    <a:pt x="105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11" y="186"/>
                    <a:pt x="26" y="178"/>
                    <a:pt x="43" y="17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0" y="23"/>
                    <a:pt x="38" y="19"/>
                    <a:pt x="38" y="15"/>
                  </a:cubicBezTo>
                  <a:cubicBezTo>
                    <a:pt x="38" y="7"/>
                    <a:pt x="44" y="0"/>
                    <a:pt x="52" y="0"/>
                  </a:cubicBezTo>
                  <a:cubicBezTo>
                    <a:pt x="60" y="0"/>
                    <a:pt x="67" y="7"/>
                    <a:pt x="67" y="15"/>
                  </a:cubicBezTo>
                  <a:cubicBezTo>
                    <a:pt x="67" y="19"/>
                    <a:pt x="65" y="23"/>
                    <a:pt x="62" y="26"/>
                  </a:cubicBezTo>
                  <a:lnTo>
                    <a:pt x="62" y="1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91000" y="2222501"/>
              <a:ext cx="762000" cy="26988"/>
            </a:xfrm>
            <a:custGeom>
              <a:avLst/>
              <a:gdLst>
                <a:gd name="T0" fmla="*/ 3 w 201"/>
                <a:gd name="T1" fmla="*/ 0 h 7"/>
                <a:gd name="T2" fmla="*/ 198 w 201"/>
                <a:gd name="T3" fmla="*/ 0 h 7"/>
                <a:gd name="T4" fmla="*/ 201 w 201"/>
                <a:gd name="T5" fmla="*/ 4 h 7"/>
                <a:gd name="T6" fmla="*/ 201 w 201"/>
                <a:gd name="T7" fmla="*/ 4 h 7"/>
                <a:gd name="T8" fmla="*/ 198 w 201"/>
                <a:gd name="T9" fmla="*/ 7 h 7"/>
                <a:gd name="T10" fmla="*/ 3 w 201"/>
                <a:gd name="T11" fmla="*/ 7 h 7"/>
                <a:gd name="T12" fmla="*/ 0 w 201"/>
                <a:gd name="T13" fmla="*/ 4 h 7"/>
                <a:gd name="T14" fmla="*/ 0 w 201"/>
                <a:gd name="T15" fmla="*/ 4 h 7"/>
                <a:gd name="T16" fmla="*/ 3 w 201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1" h="7">
                  <a:moveTo>
                    <a:pt x="3" y="0"/>
                  </a:moveTo>
                  <a:cubicBezTo>
                    <a:pt x="198" y="0"/>
                    <a:pt x="198" y="0"/>
                    <a:pt x="198" y="0"/>
                  </a:cubicBezTo>
                  <a:cubicBezTo>
                    <a:pt x="200" y="0"/>
                    <a:pt x="201" y="2"/>
                    <a:pt x="201" y="4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6"/>
                    <a:pt x="200" y="7"/>
                    <a:pt x="198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7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6197388" y="3115990"/>
            <a:ext cx="4496125" cy="1302652"/>
            <a:chOff x="1263980" y="3222806"/>
            <a:chExt cx="4496125" cy="1302652"/>
          </a:xfrm>
        </p:grpSpPr>
        <p:grpSp>
          <p:nvGrpSpPr>
            <p:cNvPr id="18" name="Group 79"/>
            <p:cNvGrpSpPr/>
            <p:nvPr/>
          </p:nvGrpSpPr>
          <p:grpSpPr>
            <a:xfrm>
              <a:off x="1598003" y="3269836"/>
              <a:ext cx="781113" cy="781112"/>
              <a:chOff x="4127501" y="4194175"/>
              <a:chExt cx="909638" cy="909637"/>
            </a:xfrm>
            <a:solidFill>
              <a:schemeClr val="accent3"/>
            </a:solidFill>
          </p:grpSpPr>
          <p:sp>
            <p:nvSpPr>
              <p:cNvPr id="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86263" y="4659313"/>
                <a:ext cx="96838" cy="192087"/>
              </a:xfrm>
              <a:custGeom>
                <a:avLst/>
                <a:gdLst>
                  <a:gd name="T0" fmla="*/ 0 w 61"/>
                  <a:gd name="T1" fmla="*/ 18 h 121"/>
                  <a:gd name="T2" fmla="*/ 22 w 61"/>
                  <a:gd name="T3" fmla="*/ 18 h 121"/>
                  <a:gd name="T4" fmla="*/ 22 w 61"/>
                  <a:gd name="T5" fmla="*/ 121 h 121"/>
                  <a:gd name="T6" fmla="*/ 40 w 61"/>
                  <a:gd name="T7" fmla="*/ 121 h 121"/>
                  <a:gd name="T8" fmla="*/ 40 w 61"/>
                  <a:gd name="T9" fmla="*/ 18 h 121"/>
                  <a:gd name="T10" fmla="*/ 61 w 61"/>
                  <a:gd name="T11" fmla="*/ 18 h 121"/>
                  <a:gd name="T12" fmla="*/ 61 w 61"/>
                  <a:gd name="T13" fmla="*/ 0 h 121"/>
                  <a:gd name="T14" fmla="*/ 0 w 61"/>
                  <a:gd name="T15" fmla="*/ 0 h 121"/>
                  <a:gd name="T16" fmla="*/ 0 w 61"/>
                  <a:gd name="T17" fmla="*/ 18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121">
                    <a:moveTo>
                      <a:pt x="0" y="18"/>
                    </a:moveTo>
                    <a:lnTo>
                      <a:pt x="22" y="18"/>
                    </a:lnTo>
                    <a:lnTo>
                      <a:pt x="22" y="121"/>
                    </a:lnTo>
                    <a:lnTo>
                      <a:pt x="40" y="121"/>
                    </a:lnTo>
                    <a:lnTo>
                      <a:pt x="40" y="18"/>
                    </a:lnTo>
                    <a:lnTo>
                      <a:pt x="61" y="18"/>
                    </a:lnTo>
                    <a:lnTo>
                      <a:pt x="61" y="0"/>
                    </a:lnTo>
                    <a:lnTo>
                      <a:pt x="0" y="0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72001" y="4440238"/>
                <a:ext cx="25400" cy="109537"/>
              </a:xfrm>
              <a:custGeom>
                <a:avLst/>
                <a:gdLst>
                  <a:gd name="T0" fmla="*/ 3 w 6"/>
                  <a:gd name="T1" fmla="*/ 26 h 26"/>
                  <a:gd name="T2" fmla="*/ 5 w 6"/>
                  <a:gd name="T3" fmla="*/ 25 h 26"/>
                  <a:gd name="T4" fmla="*/ 6 w 6"/>
                  <a:gd name="T5" fmla="*/ 23 h 26"/>
                  <a:gd name="T6" fmla="*/ 6 w 6"/>
                  <a:gd name="T7" fmla="*/ 3 h 26"/>
                  <a:gd name="T8" fmla="*/ 5 w 6"/>
                  <a:gd name="T9" fmla="*/ 1 h 26"/>
                  <a:gd name="T10" fmla="*/ 3 w 6"/>
                  <a:gd name="T11" fmla="*/ 0 h 26"/>
                  <a:gd name="T12" fmla="*/ 0 w 6"/>
                  <a:gd name="T13" fmla="*/ 1 h 26"/>
                  <a:gd name="T14" fmla="*/ 0 w 6"/>
                  <a:gd name="T15" fmla="*/ 3 h 26"/>
                  <a:gd name="T16" fmla="*/ 0 w 6"/>
                  <a:gd name="T17" fmla="*/ 23 h 26"/>
                  <a:gd name="T18" fmla="*/ 0 w 6"/>
                  <a:gd name="T19" fmla="*/ 25 h 26"/>
                  <a:gd name="T20" fmla="*/ 3 w 6"/>
                  <a:gd name="T21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26">
                    <a:moveTo>
                      <a:pt x="3" y="26"/>
                    </a:moveTo>
                    <a:cubicBezTo>
                      <a:pt x="4" y="26"/>
                      <a:pt x="5" y="26"/>
                      <a:pt x="5" y="25"/>
                    </a:cubicBezTo>
                    <a:cubicBezTo>
                      <a:pt x="6" y="25"/>
                      <a:pt x="6" y="24"/>
                      <a:pt x="6" y="2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1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1" y="26"/>
                      <a:pt x="2" y="26"/>
                      <a:pt x="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00576" y="4659313"/>
                <a:ext cx="79375" cy="192087"/>
              </a:xfrm>
              <a:custGeom>
                <a:avLst/>
                <a:gdLst>
                  <a:gd name="T0" fmla="*/ 13 w 19"/>
                  <a:gd name="T1" fmla="*/ 12 h 46"/>
                  <a:gd name="T2" fmla="*/ 9 w 19"/>
                  <a:gd name="T3" fmla="*/ 12 h 46"/>
                  <a:gd name="T4" fmla="*/ 6 w 19"/>
                  <a:gd name="T5" fmla="*/ 15 h 46"/>
                  <a:gd name="T6" fmla="*/ 6 w 19"/>
                  <a:gd name="T7" fmla="*/ 0 h 46"/>
                  <a:gd name="T8" fmla="*/ 0 w 19"/>
                  <a:gd name="T9" fmla="*/ 0 h 46"/>
                  <a:gd name="T10" fmla="*/ 0 w 19"/>
                  <a:gd name="T11" fmla="*/ 46 h 46"/>
                  <a:gd name="T12" fmla="*/ 6 w 19"/>
                  <a:gd name="T13" fmla="*/ 46 h 46"/>
                  <a:gd name="T14" fmla="*/ 6 w 19"/>
                  <a:gd name="T15" fmla="*/ 43 h 46"/>
                  <a:gd name="T16" fmla="*/ 9 w 19"/>
                  <a:gd name="T17" fmla="*/ 45 h 46"/>
                  <a:gd name="T18" fmla="*/ 13 w 19"/>
                  <a:gd name="T19" fmla="*/ 46 h 46"/>
                  <a:gd name="T20" fmla="*/ 18 w 19"/>
                  <a:gd name="T21" fmla="*/ 44 h 46"/>
                  <a:gd name="T22" fmla="*/ 19 w 19"/>
                  <a:gd name="T23" fmla="*/ 39 h 46"/>
                  <a:gd name="T24" fmla="*/ 19 w 19"/>
                  <a:gd name="T25" fmla="*/ 20 h 46"/>
                  <a:gd name="T26" fmla="*/ 17 w 19"/>
                  <a:gd name="T27" fmla="*/ 14 h 46"/>
                  <a:gd name="T28" fmla="*/ 13 w 19"/>
                  <a:gd name="T29" fmla="*/ 12 h 46"/>
                  <a:gd name="T30" fmla="*/ 12 w 19"/>
                  <a:gd name="T31" fmla="*/ 38 h 46"/>
                  <a:gd name="T32" fmla="*/ 12 w 19"/>
                  <a:gd name="T33" fmla="*/ 40 h 46"/>
                  <a:gd name="T34" fmla="*/ 10 w 19"/>
                  <a:gd name="T35" fmla="*/ 41 h 46"/>
                  <a:gd name="T36" fmla="*/ 8 w 19"/>
                  <a:gd name="T37" fmla="*/ 41 h 46"/>
                  <a:gd name="T38" fmla="*/ 6 w 19"/>
                  <a:gd name="T39" fmla="*/ 39 h 46"/>
                  <a:gd name="T40" fmla="*/ 6 w 19"/>
                  <a:gd name="T41" fmla="*/ 18 h 46"/>
                  <a:gd name="T42" fmla="*/ 8 w 19"/>
                  <a:gd name="T43" fmla="*/ 17 h 46"/>
                  <a:gd name="T44" fmla="*/ 9 w 19"/>
                  <a:gd name="T45" fmla="*/ 17 h 46"/>
                  <a:gd name="T46" fmla="*/ 11 w 19"/>
                  <a:gd name="T47" fmla="*/ 18 h 46"/>
                  <a:gd name="T48" fmla="*/ 12 w 19"/>
                  <a:gd name="T49" fmla="*/ 20 h 46"/>
                  <a:gd name="T50" fmla="*/ 12 w 19"/>
                  <a:gd name="T51" fmla="*/ 3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46">
                    <a:moveTo>
                      <a:pt x="13" y="12"/>
                    </a:moveTo>
                    <a:cubicBezTo>
                      <a:pt x="11" y="12"/>
                      <a:pt x="10" y="12"/>
                      <a:pt x="9" y="12"/>
                    </a:cubicBezTo>
                    <a:cubicBezTo>
                      <a:pt x="8" y="13"/>
                      <a:pt x="7" y="14"/>
                      <a:pt x="6" y="1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7" y="44"/>
                      <a:pt x="8" y="45"/>
                      <a:pt x="9" y="45"/>
                    </a:cubicBezTo>
                    <a:cubicBezTo>
                      <a:pt x="10" y="46"/>
                      <a:pt x="12" y="46"/>
                      <a:pt x="13" y="46"/>
                    </a:cubicBezTo>
                    <a:cubicBezTo>
                      <a:pt x="15" y="46"/>
                      <a:pt x="16" y="46"/>
                      <a:pt x="18" y="44"/>
                    </a:cubicBezTo>
                    <a:cubicBezTo>
                      <a:pt x="19" y="43"/>
                      <a:pt x="19" y="41"/>
                      <a:pt x="19" y="39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7"/>
                      <a:pt x="19" y="15"/>
                      <a:pt x="17" y="14"/>
                    </a:cubicBezTo>
                    <a:cubicBezTo>
                      <a:pt x="16" y="12"/>
                      <a:pt x="15" y="12"/>
                      <a:pt x="13" y="12"/>
                    </a:cubicBezTo>
                    <a:close/>
                    <a:moveTo>
                      <a:pt x="12" y="38"/>
                    </a:moveTo>
                    <a:cubicBezTo>
                      <a:pt x="12" y="39"/>
                      <a:pt x="12" y="40"/>
                      <a:pt x="12" y="40"/>
                    </a:cubicBezTo>
                    <a:cubicBezTo>
                      <a:pt x="11" y="41"/>
                      <a:pt x="11" y="41"/>
                      <a:pt x="10" y="41"/>
                    </a:cubicBezTo>
                    <a:cubicBezTo>
                      <a:pt x="9" y="41"/>
                      <a:pt x="9" y="41"/>
                      <a:pt x="8" y="41"/>
                    </a:cubicBezTo>
                    <a:cubicBezTo>
                      <a:pt x="8" y="40"/>
                      <a:pt x="7" y="40"/>
                      <a:pt x="6" y="3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7" y="18"/>
                      <a:pt x="7" y="17"/>
                      <a:pt x="8" y="17"/>
                    </a:cubicBezTo>
                    <a:cubicBezTo>
                      <a:pt x="8" y="17"/>
                      <a:pt x="9" y="17"/>
                      <a:pt x="9" y="17"/>
                    </a:cubicBezTo>
                    <a:cubicBezTo>
                      <a:pt x="10" y="17"/>
                      <a:pt x="11" y="17"/>
                      <a:pt x="11" y="18"/>
                    </a:cubicBezTo>
                    <a:cubicBezTo>
                      <a:pt x="12" y="18"/>
                      <a:pt x="12" y="19"/>
                      <a:pt x="12" y="20"/>
                    </a:cubicBezTo>
                    <a:lnTo>
                      <a:pt x="12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5801" y="4710113"/>
                <a:ext cx="84138" cy="141287"/>
              </a:xfrm>
              <a:custGeom>
                <a:avLst/>
                <a:gdLst>
                  <a:gd name="T0" fmla="*/ 13 w 20"/>
                  <a:gd name="T1" fmla="*/ 26 h 34"/>
                  <a:gd name="T2" fmla="*/ 11 w 20"/>
                  <a:gd name="T3" fmla="*/ 27 h 34"/>
                  <a:gd name="T4" fmla="*/ 9 w 20"/>
                  <a:gd name="T5" fmla="*/ 28 h 34"/>
                  <a:gd name="T6" fmla="*/ 7 w 20"/>
                  <a:gd name="T7" fmla="*/ 28 h 34"/>
                  <a:gd name="T8" fmla="*/ 7 w 20"/>
                  <a:gd name="T9" fmla="*/ 26 h 34"/>
                  <a:gd name="T10" fmla="*/ 7 w 20"/>
                  <a:gd name="T11" fmla="*/ 0 h 34"/>
                  <a:gd name="T12" fmla="*/ 0 w 20"/>
                  <a:gd name="T13" fmla="*/ 0 h 34"/>
                  <a:gd name="T14" fmla="*/ 0 w 20"/>
                  <a:gd name="T15" fmla="*/ 28 h 34"/>
                  <a:gd name="T16" fmla="*/ 1 w 20"/>
                  <a:gd name="T17" fmla="*/ 33 h 34"/>
                  <a:gd name="T18" fmla="*/ 5 w 20"/>
                  <a:gd name="T19" fmla="*/ 34 h 34"/>
                  <a:gd name="T20" fmla="*/ 9 w 20"/>
                  <a:gd name="T21" fmla="*/ 33 h 34"/>
                  <a:gd name="T22" fmla="*/ 13 w 20"/>
                  <a:gd name="T23" fmla="*/ 30 h 34"/>
                  <a:gd name="T24" fmla="*/ 13 w 20"/>
                  <a:gd name="T25" fmla="*/ 34 h 34"/>
                  <a:gd name="T26" fmla="*/ 20 w 20"/>
                  <a:gd name="T27" fmla="*/ 34 h 34"/>
                  <a:gd name="T28" fmla="*/ 20 w 20"/>
                  <a:gd name="T29" fmla="*/ 0 h 34"/>
                  <a:gd name="T30" fmla="*/ 13 w 20"/>
                  <a:gd name="T31" fmla="*/ 0 h 34"/>
                  <a:gd name="T32" fmla="*/ 13 w 20"/>
                  <a:gd name="T33" fmla="*/ 2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34">
                    <a:moveTo>
                      <a:pt x="13" y="26"/>
                    </a:moveTo>
                    <a:cubicBezTo>
                      <a:pt x="12" y="26"/>
                      <a:pt x="11" y="27"/>
                      <a:pt x="11" y="27"/>
                    </a:cubicBezTo>
                    <a:cubicBezTo>
                      <a:pt x="10" y="28"/>
                      <a:pt x="9" y="28"/>
                      <a:pt x="9" y="28"/>
                    </a:cubicBezTo>
                    <a:cubicBezTo>
                      <a:pt x="8" y="28"/>
                      <a:pt x="8" y="28"/>
                      <a:pt x="7" y="28"/>
                    </a:cubicBezTo>
                    <a:cubicBezTo>
                      <a:pt x="7" y="27"/>
                      <a:pt x="7" y="27"/>
                      <a:pt x="7" y="26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0"/>
                      <a:pt x="1" y="32"/>
                      <a:pt x="1" y="33"/>
                    </a:cubicBezTo>
                    <a:cubicBezTo>
                      <a:pt x="2" y="34"/>
                      <a:pt x="3" y="34"/>
                      <a:pt x="5" y="34"/>
                    </a:cubicBezTo>
                    <a:cubicBezTo>
                      <a:pt x="6" y="34"/>
                      <a:pt x="8" y="34"/>
                      <a:pt x="9" y="33"/>
                    </a:cubicBezTo>
                    <a:cubicBezTo>
                      <a:pt x="10" y="32"/>
                      <a:pt x="12" y="31"/>
                      <a:pt x="13" y="30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3" y="0"/>
                      <a:pt x="13" y="0"/>
                      <a:pt x="13" y="0"/>
                    </a:cubicBezTo>
                    <a:lnTo>
                      <a:pt x="13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127501" y="4194175"/>
                <a:ext cx="909638" cy="909637"/>
              </a:xfrm>
              <a:custGeom>
                <a:avLst/>
                <a:gdLst>
                  <a:gd name="T0" fmla="*/ 108 w 217"/>
                  <a:gd name="T1" fmla="*/ 0 h 217"/>
                  <a:gd name="T2" fmla="*/ 0 w 217"/>
                  <a:gd name="T3" fmla="*/ 108 h 217"/>
                  <a:gd name="T4" fmla="*/ 108 w 217"/>
                  <a:gd name="T5" fmla="*/ 217 h 217"/>
                  <a:gd name="T6" fmla="*/ 217 w 217"/>
                  <a:gd name="T7" fmla="*/ 108 h 217"/>
                  <a:gd name="T8" fmla="*/ 108 w 217"/>
                  <a:gd name="T9" fmla="*/ 0 h 217"/>
                  <a:gd name="T10" fmla="*/ 126 w 217"/>
                  <a:gd name="T11" fmla="*/ 53 h 217"/>
                  <a:gd name="T12" fmla="*/ 134 w 217"/>
                  <a:gd name="T13" fmla="*/ 53 h 217"/>
                  <a:gd name="T14" fmla="*/ 134 w 217"/>
                  <a:gd name="T15" fmla="*/ 82 h 217"/>
                  <a:gd name="T16" fmla="*/ 134 w 217"/>
                  <a:gd name="T17" fmla="*/ 84 h 217"/>
                  <a:gd name="T18" fmla="*/ 136 w 217"/>
                  <a:gd name="T19" fmla="*/ 84 h 217"/>
                  <a:gd name="T20" fmla="*/ 138 w 217"/>
                  <a:gd name="T21" fmla="*/ 84 h 217"/>
                  <a:gd name="T22" fmla="*/ 140 w 217"/>
                  <a:gd name="T23" fmla="*/ 82 h 217"/>
                  <a:gd name="T24" fmla="*/ 140 w 217"/>
                  <a:gd name="T25" fmla="*/ 53 h 217"/>
                  <a:gd name="T26" fmla="*/ 148 w 217"/>
                  <a:gd name="T27" fmla="*/ 53 h 217"/>
                  <a:gd name="T28" fmla="*/ 148 w 217"/>
                  <a:gd name="T29" fmla="*/ 91 h 217"/>
                  <a:gd name="T30" fmla="*/ 140 w 217"/>
                  <a:gd name="T31" fmla="*/ 91 h 217"/>
                  <a:gd name="T32" fmla="*/ 140 w 217"/>
                  <a:gd name="T33" fmla="*/ 86 h 217"/>
                  <a:gd name="T34" fmla="*/ 136 w 217"/>
                  <a:gd name="T35" fmla="*/ 90 h 217"/>
                  <a:gd name="T36" fmla="*/ 131 w 217"/>
                  <a:gd name="T37" fmla="*/ 91 h 217"/>
                  <a:gd name="T38" fmla="*/ 127 w 217"/>
                  <a:gd name="T39" fmla="*/ 89 h 217"/>
                  <a:gd name="T40" fmla="*/ 126 w 217"/>
                  <a:gd name="T41" fmla="*/ 84 h 217"/>
                  <a:gd name="T42" fmla="*/ 126 w 217"/>
                  <a:gd name="T43" fmla="*/ 53 h 217"/>
                  <a:gd name="T44" fmla="*/ 98 w 217"/>
                  <a:gd name="T45" fmla="*/ 62 h 217"/>
                  <a:gd name="T46" fmla="*/ 101 w 217"/>
                  <a:gd name="T47" fmla="*/ 55 h 217"/>
                  <a:gd name="T48" fmla="*/ 109 w 217"/>
                  <a:gd name="T49" fmla="*/ 52 h 217"/>
                  <a:gd name="T50" fmla="*/ 117 w 217"/>
                  <a:gd name="T51" fmla="*/ 55 h 217"/>
                  <a:gd name="T52" fmla="*/ 120 w 217"/>
                  <a:gd name="T53" fmla="*/ 62 h 217"/>
                  <a:gd name="T54" fmla="*/ 120 w 217"/>
                  <a:gd name="T55" fmla="*/ 81 h 217"/>
                  <a:gd name="T56" fmla="*/ 117 w 217"/>
                  <a:gd name="T57" fmla="*/ 89 h 217"/>
                  <a:gd name="T58" fmla="*/ 109 w 217"/>
                  <a:gd name="T59" fmla="*/ 91 h 217"/>
                  <a:gd name="T60" fmla="*/ 101 w 217"/>
                  <a:gd name="T61" fmla="*/ 89 h 217"/>
                  <a:gd name="T62" fmla="*/ 98 w 217"/>
                  <a:gd name="T63" fmla="*/ 81 h 217"/>
                  <a:gd name="T64" fmla="*/ 98 w 217"/>
                  <a:gd name="T65" fmla="*/ 62 h 217"/>
                  <a:gd name="T66" fmla="*/ 77 w 217"/>
                  <a:gd name="T67" fmla="*/ 40 h 217"/>
                  <a:gd name="T68" fmla="*/ 83 w 217"/>
                  <a:gd name="T69" fmla="*/ 60 h 217"/>
                  <a:gd name="T70" fmla="*/ 83 w 217"/>
                  <a:gd name="T71" fmla="*/ 60 h 217"/>
                  <a:gd name="T72" fmla="*/ 88 w 217"/>
                  <a:gd name="T73" fmla="*/ 40 h 217"/>
                  <a:gd name="T74" fmla="*/ 97 w 217"/>
                  <a:gd name="T75" fmla="*/ 40 h 217"/>
                  <a:gd name="T76" fmla="*/ 87 w 217"/>
                  <a:gd name="T77" fmla="*/ 70 h 217"/>
                  <a:gd name="T78" fmla="*/ 87 w 217"/>
                  <a:gd name="T79" fmla="*/ 91 h 217"/>
                  <a:gd name="T80" fmla="*/ 79 w 217"/>
                  <a:gd name="T81" fmla="*/ 91 h 217"/>
                  <a:gd name="T82" fmla="*/ 79 w 217"/>
                  <a:gd name="T83" fmla="*/ 71 h 217"/>
                  <a:gd name="T84" fmla="*/ 68 w 217"/>
                  <a:gd name="T85" fmla="*/ 40 h 217"/>
                  <a:gd name="T86" fmla="*/ 77 w 217"/>
                  <a:gd name="T87" fmla="*/ 40 h 217"/>
                  <a:gd name="T88" fmla="*/ 177 w 217"/>
                  <a:gd name="T89" fmla="*/ 146 h 217"/>
                  <a:gd name="T90" fmla="*/ 152 w 217"/>
                  <a:gd name="T91" fmla="*/ 171 h 217"/>
                  <a:gd name="T92" fmla="*/ 68 w 217"/>
                  <a:gd name="T93" fmla="*/ 171 h 217"/>
                  <a:gd name="T94" fmla="*/ 43 w 217"/>
                  <a:gd name="T95" fmla="*/ 146 h 217"/>
                  <a:gd name="T96" fmla="*/ 43 w 217"/>
                  <a:gd name="T97" fmla="*/ 127 h 217"/>
                  <a:gd name="T98" fmla="*/ 68 w 217"/>
                  <a:gd name="T99" fmla="*/ 102 h 217"/>
                  <a:gd name="T100" fmla="*/ 152 w 217"/>
                  <a:gd name="T101" fmla="*/ 102 h 217"/>
                  <a:gd name="T102" fmla="*/ 177 w 217"/>
                  <a:gd name="T103" fmla="*/ 127 h 217"/>
                  <a:gd name="T104" fmla="*/ 177 w 217"/>
                  <a:gd name="T105" fmla="*/ 146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7" h="217">
                    <a:moveTo>
                      <a:pt x="108" y="0"/>
                    </a:moveTo>
                    <a:cubicBezTo>
                      <a:pt x="48" y="0"/>
                      <a:pt x="0" y="48"/>
                      <a:pt x="0" y="108"/>
                    </a:cubicBezTo>
                    <a:cubicBezTo>
                      <a:pt x="0" y="169"/>
                      <a:pt x="48" y="217"/>
                      <a:pt x="108" y="217"/>
                    </a:cubicBezTo>
                    <a:cubicBezTo>
                      <a:pt x="169" y="217"/>
                      <a:pt x="217" y="169"/>
                      <a:pt x="217" y="108"/>
                    </a:cubicBezTo>
                    <a:cubicBezTo>
                      <a:pt x="217" y="48"/>
                      <a:pt x="169" y="0"/>
                      <a:pt x="108" y="0"/>
                    </a:cubicBezTo>
                    <a:close/>
                    <a:moveTo>
                      <a:pt x="126" y="53"/>
                    </a:move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82"/>
                      <a:pt x="134" y="82"/>
                      <a:pt x="134" y="82"/>
                    </a:cubicBezTo>
                    <a:cubicBezTo>
                      <a:pt x="134" y="83"/>
                      <a:pt x="134" y="83"/>
                      <a:pt x="134" y="84"/>
                    </a:cubicBezTo>
                    <a:cubicBezTo>
                      <a:pt x="134" y="84"/>
                      <a:pt x="135" y="84"/>
                      <a:pt x="136" y="84"/>
                    </a:cubicBezTo>
                    <a:cubicBezTo>
                      <a:pt x="136" y="84"/>
                      <a:pt x="137" y="84"/>
                      <a:pt x="138" y="84"/>
                    </a:cubicBezTo>
                    <a:cubicBezTo>
                      <a:pt x="139" y="83"/>
                      <a:pt x="139" y="82"/>
                      <a:pt x="140" y="82"/>
                    </a:cubicBezTo>
                    <a:cubicBezTo>
                      <a:pt x="140" y="53"/>
                      <a:pt x="140" y="53"/>
                      <a:pt x="140" y="53"/>
                    </a:cubicBezTo>
                    <a:cubicBezTo>
                      <a:pt x="148" y="53"/>
                      <a:pt x="148" y="53"/>
                      <a:pt x="148" y="53"/>
                    </a:cubicBezTo>
                    <a:cubicBezTo>
                      <a:pt x="148" y="91"/>
                      <a:pt x="148" y="91"/>
                      <a:pt x="148" y="91"/>
                    </a:cubicBezTo>
                    <a:cubicBezTo>
                      <a:pt x="140" y="91"/>
                      <a:pt x="140" y="91"/>
                      <a:pt x="140" y="91"/>
                    </a:cubicBezTo>
                    <a:cubicBezTo>
                      <a:pt x="140" y="86"/>
                      <a:pt x="140" y="86"/>
                      <a:pt x="140" y="86"/>
                    </a:cubicBezTo>
                    <a:cubicBezTo>
                      <a:pt x="139" y="88"/>
                      <a:pt x="137" y="89"/>
                      <a:pt x="136" y="90"/>
                    </a:cubicBezTo>
                    <a:cubicBezTo>
                      <a:pt x="134" y="91"/>
                      <a:pt x="133" y="91"/>
                      <a:pt x="131" y="91"/>
                    </a:cubicBezTo>
                    <a:cubicBezTo>
                      <a:pt x="130" y="91"/>
                      <a:pt x="128" y="91"/>
                      <a:pt x="127" y="89"/>
                    </a:cubicBezTo>
                    <a:cubicBezTo>
                      <a:pt x="126" y="88"/>
                      <a:pt x="126" y="87"/>
                      <a:pt x="126" y="84"/>
                    </a:cubicBezTo>
                    <a:lnTo>
                      <a:pt x="126" y="53"/>
                    </a:lnTo>
                    <a:close/>
                    <a:moveTo>
                      <a:pt x="98" y="62"/>
                    </a:moveTo>
                    <a:cubicBezTo>
                      <a:pt x="98" y="59"/>
                      <a:pt x="99" y="57"/>
                      <a:pt x="101" y="55"/>
                    </a:cubicBezTo>
                    <a:cubicBezTo>
                      <a:pt x="103" y="53"/>
                      <a:pt x="106" y="52"/>
                      <a:pt x="109" y="52"/>
                    </a:cubicBezTo>
                    <a:cubicBezTo>
                      <a:pt x="112" y="52"/>
                      <a:pt x="115" y="53"/>
                      <a:pt x="117" y="55"/>
                    </a:cubicBezTo>
                    <a:cubicBezTo>
                      <a:pt x="119" y="57"/>
                      <a:pt x="120" y="59"/>
                      <a:pt x="120" y="62"/>
                    </a:cubicBezTo>
                    <a:cubicBezTo>
                      <a:pt x="120" y="81"/>
                      <a:pt x="120" y="81"/>
                      <a:pt x="120" y="81"/>
                    </a:cubicBezTo>
                    <a:cubicBezTo>
                      <a:pt x="120" y="84"/>
                      <a:pt x="119" y="87"/>
                      <a:pt x="117" y="89"/>
                    </a:cubicBezTo>
                    <a:cubicBezTo>
                      <a:pt x="115" y="91"/>
                      <a:pt x="112" y="91"/>
                      <a:pt x="109" y="91"/>
                    </a:cubicBezTo>
                    <a:cubicBezTo>
                      <a:pt x="105" y="91"/>
                      <a:pt x="103" y="91"/>
                      <a:pt x="101" y="89"/>
                    </a:cubicBezTo>
                    <a:cubicBezTo>
                      <a:pt x="99" y="87"/>
                      <a:pt x="98" y="84"/>
                      <a:pt x="98" y="81"/>
                    </a:cubicBezTo>
                    <a:lnTo>
                      <a:pt x="98" y="62"/>
                    </a:lnTo>
                    <a:close/>
                    <a:moveTo>
                      <a:pt x="77" y="40"/>
                    </a:moveTo>
                    <a:cubicBezTo>
                      <a:pt x="83" y="60"/>
                      <a:pt x="83" y="60"/>
                      <a:pt x="83" y="60"/>
                    </a:cubicBezTo>
                    <a:cubicBezTo>
                      <a:pt x="83" y="60"/>
                      <a:pt x="83" y="60"/>
                      <a:pt x="83" y="60"/>
                    </a:cubicBezTo>
                    <a:cubicBezTo>
                      <a:pt x="88" y="40"/>
                      <a:pt x="88" y="40"/>
                      <a:pt x="88" y="40"/>
                    </a:cubicBezTo>
                    <a:cubicBezTo>
                      <a:pt x="97" y="40"/>
                      <a:pt x="97" y="40"/>
                      <a:pt x="97" y="40"/>
                    </a:cubicBezTo>
                    <a:cubicBezTo>
                      <a:pt x="87" y="70"/>
                      <a:pt x="87" y="70"/>
                      <a:pt x="87" y="70"/>
                    </a:cubicBezTo>
                    <a:cubicBezTo>
                      <a:pt x="87" y="91"/>
                      <a:pt x="87" y="91"/>
                      <a:pt x="87" y="91"/>
                    </a:cubicBezTo>
                    <a:cubicBezTo>
                      <a:pt x="79" y="91"/>
                      <a:pt x="79" y="91"/>
                      <a:pt x="79" y="91"/>
                    </a:cubicBezTo>
                    <a:cubicBezTo>
                      <a:pt x="79" y="71"/>
                      <a:pt x="79" y="71"/>
                      <a:pt x="79" y="71"/>
                    </a:cubicBezTo>
                    <a:cubicBezTo>
                      <a:pt x="68" y="40"/>
                      <a:pt x="68" y="40"/>
                      <a:pt x="68" y="40"/>
                    </a:cubicBezTo>
                    <a:lnTo>
                      <a:pt x="77" y="40"/>
                    </a:lnTo>
                    <a:close/>
                    <a:moveTo>
                      <a:pt x="177" y="146"/>
                    </a:moveTo>
                    <a:cubicBezTo>
                      <a:pt x="177" y="160"/>
                      <a:pt x="166" y="171"/>
                      <a:pt x="152" y="171"/>
                    </a:cubicBezTo>
                    <a:cubicBezTo>
                      <a:pt x="68" y="171"/>
                      <a:pt x="68" y="171"/>
                      <a:pt x="68" y="171"/>
                    </a:cubicBezTo>
                    <a:cubicBezTo>
                      <a:pt x="54" y="171"/>
                      <a:pt x="43" y="160"/>
                      <a:pt x="43" y="146"/>
                    </a:cubicBezTo>
                    <a:cubicBezTo>
                      <a:pt x="43" y="127"/>
                      <a:pt x="43" y="127"/>
                      <a:pt x="43" y="127"/>
                    </a:cubicBezTo>
                    <a:cubicBezTo>
                      <a:pt x="43" y="113"/>
                      <a:pt x="54" y="102"/>
                      <a:pt x="68" y="102"/>
                    </a:cubicBezTo>
                    <a:cubicBezTo>
                      <a:pt x="152" y="102"/>
                      <a:pt x="152" y="102"/>
                      <a:pt x="152" y="102"/>
                    </a:cubicBezTo>
                    <a:cubicBezTo>
                      <a:pt x="166" y="102"/>
                      <a:pt x="177" y="113"/>
                      <a:pt x="177" y="127"/>
                    </a:cubicBezTo>
                    <a:lnTo>
                      <a:pt x="177" y="1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97413" y="4705350"/>
                <a:ext cx="84138" cy="150812"/>
              </a:xfrm>
              <a:custGeom>
                <a:avLst/>
                <a:gdLst>
                  <a:gd name="T0" fmla="*/ 10 w 20"/>
                  <a:gd name="T1" fmla="*/ 0 h 36"/>
                  <a:gd name="T2" fmla="*/ 3 w 20"/>
                  <a:gd name="T3" fmla="*/ 3 h 36"/>
                  <a:gd name="T4" fmla="*/ 0 w 20"/>
                  <a:gd name="T5" fmla="*/ 10 h 36"/>
                  <a:gd name="T6" fmla="*/ 0 w 20"/>
                  <a:gd name="T7" fmla="*/ 25 h 36"/>
                  <a:gd name="T8" fmla="*/ 2 w 20"/>
                  <a:gd name="T9" fmla="*/ 33 h 36"/>
                  <a:gd name="T10" fmla="*/ 9 w 20"/>
                  <a:gd name="T11" fmla="*/ 36 h 36"/>
                  <a:gd name="T12" fmla="*/ 17 w 20"/>
                  <a:gd name="T13" fmla="*/ 33 h 36"/>
                  <a:gd name="T14" fmla="*/ 20 w 20"/>
                  <a:gd name="T15" fmla="*/ 25 h 36"/>
                  <a:gd name="T16" fmla="*/ 20 w 20"/>
                  <a:gd name="T17" fmla="*/ 23 h 36"/>
                  <a:gd name="T18" fmla="*/ 13 w 20"/>
                  <a:gd name="T19" fmla="*/ 23 h 36"/>
                  <a:gd name="T20" fmla="*/ 13 w 20"/>
                  <a:gd name="T21" fmla="*/ 25 h 36"/>
                  <a:gd name="T22" fmla="*/ 12 w 20"/>
                  <a:gd name="T23" fmla="*/ 29 h 36"/>
                  <a:gd name="T24" fmla="*/ 10 w 20"/>
                  <a:gd name="T25" fmla="*/ 30 h 36"/>
                  <a:gd name="T26" fmla="*/ 7 w 20"/>
                  <a:gd name="T27" fmla="*/ 29 h 36"/>
                  <a:gd name="T28" fmla="*/ 7 w 20"/>
                  <a:gd name="T29" fmla="*/ 25 h 36"/>
                  <a:gd name="T30" fmla="*/ 7 w 20"/>
                  <a:gd name="T31" fmla="*/ 19 h 36"/>
                  <a:gd name="T32" fmla="*/ 20 w 20"/>
                  <a:gd name="T33" fmla="*/ 19 h 36"/>
                  <a:gd name="T34" fmla="*/ 20 w 20"/>
                  <a:gd name="T35" fmla="*/ 10 h 36"/>
                  <a:gd name="T36" fmla="*/ 17 w 20"/>
                  <a:gd name="T37" fmla="*/ 3 h 36"/>
                  <a:gd name="T38" fmla="*/ 10 w 20"/>
                  <a:gd name="T39" fmla="*/ 0 h 36"/>
                  <a:gd name="T40" fmla="*/ 13 w 20"/>
                  <a:gd name="T41" fmla="*/ 13 h 36"/>
                  <a:gd name="T42" fmla="*/ 7 w 20"/>
                  <a:gd name="T43" fmla="*/ 13 h 36"/>
                  <a:gd name="T44" fmla="*/ 7 w 20"/>
                  <a:gd name="T45" fmla="*/ 10 h 36"/>
                  <a:gd name="T46" fmla="*/ 7 w 20"/>
                  <a:gd name="T47" fmla="*/ 7 h 36"/>
                  <a:gd name="T48" fmla="*/ 10 w 20"/>
                  <a:gd name="T49" fmla="*/ 6 h 36"/>
                  <a:gd name="T50" fmla="*/ 12 w 20"/>
                  <a:gd name="T51" fmla="*/ 7 h 36"/>
                  <a:gd name="T52" fmla="*/ 13 w 20"/>
                  <a:gd name="T53" fmla="*/ 10 h 36"/>
                  <a:gd name="T54" fmla="*/ 13 w 20"/>
                  <a:gd name="T55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0" h="36">
                    <a:moveTo>
                      <a:pt x="10" y="0"/>
                    </a:moveTo>
                    <a:cubicBezTo>
                      <a:pt x="7" y="0"/>
                      <a:pt x="4" y="1"/>
                      <a:pt x="3" y="3"/>
                    </a:cubicBezTo>
                    <a:cubicBezTo>
                      <a:pt x="1" y="5"/>
                      <a:pt x="0" y="7"/>
                      <a:pt x="0" y="1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8"/>
                      <a:pt x="1" y="31"/>
                      <a:pt x="2" y="33"/>
                    </a:cubicBezTo>
                    <a:cubicBezTo>
                      <a:pt x="4" y="35"/>
                      <a:pt x="6" y="36"/>
                      <a:pt x="9" y="36"/>
                    </a:cubicBezTo>
                    <a:cubicBezTo>
                      <a:pt x="13" y="36"/>
                      <a:pt x="15" y="35"/>
                      <a:pt x="17" y="33"/>
                    </a:cubicBezTo>
                    <a:cubicBezTo>
                      <a:pt x="19" y="31"/>
                      <a:pt x="20" y="29"/>
                      <a:pt x="20" y="25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7"/>
                      <a:pt x="12" y="28"/>
                      <a:pt x="12" y="29"/>
                    </a:cubicBezTo>
                    <a:cubicBezTo>
                      <a:pt x="11" y="29"/>
                      <a:pt x="11" y="30"/>
                      <a:pt x="10" y="30"/>
                    </a:cubicBezTo>
                    <a:cubicBezTo>
                      <a:pt x="8" y="30"/>
                      <a:pt x="8" y="29"/>
                      <a:pt x="7" y="29"/>
                    </a:cubicBezTo>
                    <a:cubicBezTo>
                      <a:pt x="7" y="28"/>
                      <a:pt x="7" y="27"/>
                      <a:pt x="7" y="25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7"/>
                      <a:pt x="19" y="4"/>
                      <a:pt x="17" y="3"/>
                    </a:cubicBezTo>
                    <a:cubicBezTo>
                      <a:pt x="15" y="1"/>
                      <a:pt x="13" y="0"/>
                      <a:pt x="10" y="0"/>
                    </a:cubicBezTo>
                    <a:close/>
                    <a:moveTo>
                      <a:pt x="13" y="13"/>
                    </a:moveTo>
                    <a:cubicBezTo>
                      <a:pt x="7" y="13"/>
                      <a:pt x="7" y="13"/>
                      <a:pt x="7" y="13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7"/>
                    </a:cubicBezTo>
                    <a:cubicBezTo>
                      <a:pt x="8" y="6"/>
                      <a:pt x="9" y="6"/>
                      <a:pt x="10" y="6"/>
                    </a:cubicBezTo>
                    <a:cubicBezTo>
                      <a:pt x="11" y="6"/>
                      <a:pt x="11" y="6"/>
                      <a:pt x="12" y="7"/>
                    </a:cubicBezTo>
                    <a:cubicBezTo>
                      <a:pt x="12" y="8"/>
                      <a:pt x="13" y="9"/>
                      <a:pt x="13" y="10"/>
                    </a:cubicBezTo>
                    <a:lnTo>
                      <a:pt x="13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62692" y="3251433"/>
              <a:ext cx="822009" cy="817919"/>
            </a:xfrm>
            <a:custGeom>
              <a:avLst/>
              <a:gdLst>
                <a:gd name="T0" fmla="*/ 114 w 228"/>
                <a:gd name="T1" fmla="*/ 0 h 227"/>
                <a:gd name="T2" fmla="*/ 0 w 228"/>
                <a:gd name="T3" fmla="*/ 114 h 227"/>
                <a:gd name="T4" fmla="*/ 68 w 228"/>
                <a:gd name="T5" fmla="*/ 218 h 227"/>
                <a:gd name="T6" fmla="*/ 70 w 228"/>
                <a:gd name="T7" fmla="*/ 192 h 227"/>
                <a:gd name="T8" fmla="*/ 85 w 228"/>
                <a:gd name="T9" fmla="*/ 130 h 227"/>
                <a:gd name="T10" fmla="*/ 81 w 228"/>
                <a:gd name="T11" fmla="*/ 112 h 227"/>
                <a:gd name="T12" fmla="*/ 103 w 228"/>
                <a:gd name="T13" fmla="*/ 82 h 227"/>
                <a:gd name="T14" fmla="*/ 119 w 228"/>
                <a:gd name="T15" fmla="*/ 99 h 227"/>
                <a:gd name="T16" fmla="*/ 109 w 228"/>
                <a:gd name="T17" fmla="*/ 140 h 227"/>
                <a:gd name="T18" fmla="*/ 127 w 228"/>
                <a:gd name="T19" fmla="*/ 162 h 227"/>
                <a:gd name="T20" fmla="*/ 163 w 228"/>
                <a:gd name="T21" fmla="*/ 101 h 227"/>
                <a:gd name="T22" fmla="*/ 115 w 228"/>
                <a:gd name="T23" fmla="*/ 57 h 227"/>
                <a:gd name="T24" fmla="*/ 59 w 228"/>
                <a:gd name="T25" fmla="*/ 112 h 227"/>
                <a:gd name="T26" fmla="*/ 67 w 228"/>
                <a:gd name="T27" fmla="*/ 134 h 227"/>
                <a:gd name="T28" fmla="*/ 68 w 228"/>
                <a:gd name="T29" fmla="*/ 141 h 227"/>
                <a:gd name="T30" fmla="*/ 66 w 228"/>
                <a:gd name="T31" fmla="*/ 150 h 227"/>
                <a:gd name="T32" fmla="*/ 60 w 228"/>
                <a:gd name="T33" fmla="*/ 153 h 227"/>
                <a:gd name="T34" fmla="*/ 37 w 228"/>
                <a:gd name="T35" fmla="*/ 109 h 227"/>
                <a:gd name="T36" fmla="*/ 118 w 228"/>
                <a:gd name="T37" fmla="*/ 38 h 227"/>
                <a:gd name="T38" fmla="*/ 191 w 228"/>
                <a:gd name="T39" fmla="*/ 103 h 227"/>
                <a:gd name="T40" fmla="*/ 129 w 228"/>
                <a:gd name="T41" fmla="*/ 181 h 227"/>
                <a:gd name="T42" fmla="*/ 101 w 228"/>
                <a:gd name="T43" fmla="*/ 167 h 227"/>
                <a:gd name="T44" fmla="*/ 93 w 228"/>
                <a:gd name="T45" fmla="*/ 198 h 227"/>
                <a:gd name="T46" fmla="*/ 82 w 228"/>
                <a:gd name="T47" fmla="*/ 223 h 227"/>
                <a:gd name="T48" fmla="*/ 114 w 228"/>
                <a:gd name="T49" fmla="*/ 227 h 227"/>
                <a:gd name="T50" fmla="*/ 228 w 228"/>
                <a:gd name="T51" fmla="*/ 114 h 227"/>
                <a:gd name="T52" fmla="*/ 114 w 228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27">
                  <a:moveTo>
                    <a:pt x="114" y="0"/>
                  </a:moveTo>
                  <a:cubicBezTo>
                    <a:pt x="51" y="0"/>
                    <a:pt x="0" y="51"/>
                    <a:pt x="0" y="114"/>
                  </a:cubicBezTo>
                  <a:cubicBezTo>
                    <a:pt x="0" y="160"/>
                    <a:pt x="28" y="200"/>
                    <a:pt x="68" y="218"/>
                  </a:cubicBezTo>
                  <a:cubicBezTo>
                    <a:pt x="68" y="210"/>
                    <a:pt x="68" y="200"/>
                    <a:pt x="70" y="192"/>
                  </a:cubicBezTo>
                  <a:cubicBezTo>
                    <a:pt x="73" y="183"/>
                    <a:pt x="85" y="130"/>
                    <a:pt x="85" y="130"/>
                  </a:cubicBezTo>
                  <a:cubicBezTo>
                    <a:pt x="85" y="130"/>
                    <a:pt x="81" y="122"/>
                    <a:pt x="81" y="112"/>
                  </a:cubicBezTo>
                  <a:cubicBezTo>
                    <a:pt x="81" y="95"/>
                    <a:pt x="91" y="82"/>
                    <a:pt x="103" y="82"/>
                  </a:cubicBezTo>
                  <a:cubicBezTo>
                    <a:pt x="114" y="82"/>
                    <a:pt x="119" y="90"/>
                    <a:pt x="119" y="99"/>
                  </a:cubicBezTo>
                  <a:cubicBezTo>
                    <a:pt x="119" y="110"/>
                    <a:pt x="112" y="125"/>
                    <a:pt x="109" y="140"/>
                  </a:cubicBezTo>
                  <a:cubicBezTo>
                    <a:pt x="106" y="152"/>
                    <a:pt x="115" y="162"/>
                    <a:pt x="127" y="162"/>
                  </a:cubicBezTo>
                  <a:cubicBezTo>
                    <a:pt x="148" y="162"/>
                    <a:pt x="163" y="134"/>
                    <a:pt x="163" y="101"/>
                  </a:cubicBezTo>
                  <a:cubicBezTo>
                    <a:pt x="163" y="76"/>
                    <a:pt x="146" y="57"/>
                    <a:pt x="115" y="57"/>
                  </a:cubicBezTo>
                  <a:cubicBezTo>
                    <a:pt x="81" y="57"/>
                    <a:pt x="59" y="83"/>
                    <a:pt x="59" y="112"/>
                  </a:cubicBezTo>
                  <a:cubicBezTo>
                    <a:pt x="59" y="122"/>
                    <a:pt x="62" y="129"/>
                    <a:pt x="67" y="134"/>
                  </a:cubicBezTo>
                  <a:cubicBezTo>
                    <a:pt x="69" y="137"/>
                    <a:pt x="69" y="138"/>
                    <a:pt x="68" y="141"/>
                  </a:cubicBezTo>
                  <a:cubicBezTo>
                    <a:pt x="68" y="143"/>
                    <a:pt x="67" y="148"/>
                    <a:pt x="66" y="150"/>
                  </a:cubicBezTo>
                  <a:cubicBezTo>
                    <a:pt x="65" y="153"/>
                    <a:pt x="63" y="154"/>
                    <a:pt x="60" y="153"/>
                  </a:cubicBezTo>
                  <a:cubicBezTo>
                    <a:pt x="44" y="146"/>
                    <a:pt x="37" y="129"/>
                    <a:pt x="37" y="109"/>
                  </a:cubicBezTo>
                  <a:cubicBezTo>
                    <a:pt x="37" y="77"/>
                    <a:pt x="64" y="38"/>
                    <a:pt x="118" y="38"/>
                  </a:cubicBezTo>
                  <a:cubicBezTo>
                    <a:pt x="162" y="38"/>
                    <a:pt x="191" y="70"/>
                    <a:pt x="191" y="103"/>
                  </a:cubicBezTo>
                  <a:cubicBezTo>
                    <a:pt x="191" y="148"/>
                    <a:pt x="166" y="181"/>
                    <a:pt x="129" y="181"/>
                  </a:cubicBezTo>
                  <a:cubicBezTo>
                    <a:pt x="117" y="181"/>
                    <a:pt x="105" y="175"/>
                    <a:pt x="101" y="167"/>
                  </a:cubicBezTo>
                  <a:cubicBezTo>
                    <a:pt x="101" y="167"/>
                    <a:pt x="95" y="193"/>
                    <a:pt x="93" y="198"/>
                  </a:cubicBezTo>
                  <a:cubicBezTo>
                    <a:pt x="91" y="207"/>
                    <a:pt x="86" y="216"/>
                    <a:pt x="82" y="223"/>
                  </a:cubicBezTo>
                  <a:cubicBezTo>
                    <a:pt x="92" y="226"/>
                    <a:pt x="103" y="227"/>
                    <a:pt x="114" y="227"/>
                  </a:cubicBezTo>
                  <a:cubicBezTo>
                    <a:pt x="177" y="227"/>
                    <a:pt x="228" y="176"/>
                    <a:pt x="228" y="114"/>
                  </a:cubicBezTo>
                  <a:cubicBezTo>
                    <a:pt x="228" y="51"/>
                    <a:pt x="177" y="0"/>
                    <a:pt x="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39552" y="3222806"/>
              <a:ext cx="875173" cy="875173"/>
            </a:xfrm>
            <a:custGeom>
              <a:avLst/>
              <a:gdLst>
                <a:gd name="T0" fmla="*/ 122 w 243"/>
                <a:gd name="T1" fmla="*/ 0 h 243"/>
                <a:gd name="T2" fmla="*/ 0 w 243"/>
                <a:gd name="T3" fmla="*/ 121 h 243"/>
                <a:gd name="T4" fmla="*/ 122 w 243"/>
                <a:gd name="T5" fmla="*/ 243 h 243"/>
                <a:gd name="T6" fmla="*/ 243 w 243"/>
                <a:gd name="T7" fmla="*/ 121 h 243"/>
                <a:gd name="T8" fmla="*/ 122 w 243"/>
                <a:gd name="T9" fmla="*/ 0 h 243"/>
                <a:gd name="T10" fmla="*/ 154 w 243"/>
                <a:gd name="T11" fmla="*/ 121 h 243"/>
                <a:gd name="T12" fmla="*/ 133 w 243"/>
                <a:gd name="T13" fmla="*/ 121 h 243"/>
                <a:gd name="T14" fmla="*/ 133 w 243"/>
                <a:gd name="T15" fmla="*/ 196 h 243"/>
                <a:gd name="T16" fmla="*/ 102 w 243"/>
                <a:gd name="T17" fmla="*/ 196 h 243"/>
                <a:gd name="T18" fmla="*/ 102 w 243"/>
                <a:gd name="T19" fmla="*/ 121 h 243"/>
                <a:gd name="T20" fmla="*/ 87 w 243"/>
                <a:gd name="T21" fmla="*/ 121 h 243"/>
                <a:gd name="T22" fmla="*/ 87 w 243"/>
                <a:gd name="T23" fmla="*/ 94 h 243"/>
                <a:gd name="T24" fmla="*/ 102 w 243"/>
                <a:gd name="T25" fmla="*/ 94 h 243"/>
                <a:gd name="T26" fmla="*/ 102 w 243"/>
                <a:gd name="T27" fmla="*/ 77 h 243"/>
                <a:gd name="T28" fmla="*/ 133 w 243"/>
                <a:gd name="T29" fmla="*/ 46 h 243"/>
                <a:gd name="T30" fmla="*/ 156 w 243"/>
                <a:gd name="T31" fmla="*/ 46 h 243"/>
                <a:gd name="T32" fmla="*/ 156 w 243"/>
                <a:gd name="T33" fmla="*/ 72 h 243"/>
                <a:gd name="T34" fmla="*/ 140 w 243"/>
                <a:gd name="T35" fmla="*/ 72 h 243"/>
                <a:gd name="T36" fmla="*/ 133 w 243"/>
                <a:gd name="T37" fmla="*/ 79 h 243"/>
                <a:gd name="T38" fmla="*/ 133 w 243"/>
                <a:gd name="T39" fmla="*/ 94 h 243"/>
                <a:gd name="T40" fmla="*/ 157 w 243"/>
                <a:gd name="T41" fmla="*/ 94 h 243"/>
                <a:gd name="T42" fmla="*/ 154 w 243"/>
                <a:gd name="T43" fmla="*/ 12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43">
                  <a:moveTo>
                    <a:pt x="122" y="0"/>
                  </a:moveTo>
                  <a:cubicBezTo>
                    <a:pt x="55" y="0"/>
                    <a:pt x="0" y="54"/>
                    <a:pt x="0" y="121"/>
                  </a:cubicBezTo>
                  <a:cubicBezTo>
                    <a:pt x="0" y="188"/>
                    <a:pt x="55" y="243"/>
                    <a:pt x="122" y="243"/>
                  </a:cubicBezTo>
                  <a:cubicBezTo>
                    <a:pt x="189" y="243"/>
                    <a:pt x="243" y="188"/>
                    <a:pt x="243" y="121"/>
                  </a:cubicBezTo>
                  <a:cubicBezTo>
                    <a:pt x="243" y="54"/>
                    <a:pt x="189" y="0"/>
                    <a:pt x="122" y="0"/>
                  </a:cubicBezTo>
                  <a:close/>
                  <a:moveTo>
                    <a:pt x="154" y="121"/>
                  </a:moveTo>
                  <a:cubicBezTo>
                    <a:pt x="133" y="121"/>
                    <a:pt x="133" y="121"/>
                    <a:pt x="133" y="121"/>
                  </a:cubicBezTo>
                  <a:cubicBezTo>
                    <a:pt x="133" y="154"/>
                    <a:pt x="133" y="196"/>
                    <a:pt x="133" y="196"/>
                  </a:cubicBezTo>
                  <a:cubicBezTo>
                    <a:pt x="102" y="196"/>
                    <a:pt x="102" y="196"/>
                    <a:pt x="102" y="196"/>
                  </a:cubicBezTo>
                  <a:cubicBezTo>
                    <a:pt x="102" y="196"/>
                    <a:pt x="102" y="155"/>
                    <a:pt x="102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7" y="94"/>
                    <a:pt x="87" y="94"/>
                    <a:pt x="87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2" y="77"/>
                    <a:pt x="102" y="77"/>
                    <a:pt x="102" y="77"/>
                  </a:cubicBezTo>
                  <a:cubicBezTo>
                    <a:pt x="102" y="65"/>
                    <a:pt x="108" y="46"/>
                    <a:pt x="133" y="46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6" y="72"/>
                    <a:pt x="142" y="72"/>
                    <a:pt x="140" y="72"/>
                  </a:cubicBezTo>
                  <a:cubicBezTo>
                    <a:pt x="137" y="72"/>
                    <a:pt x="133" y="73"/>
                    <a:pt x="133" y="79"/>
                  </a:cubicBezTo>
                  <a:cubicBezTo>
                    <a:pt x="133" y="94"/>
                    <a:pt x="133" y="94"/>
                    <a:pt x="133" y="94"/>
                  </a:cubicBezTo>
                  <a:cubicBezTo>
                    <a:pt x="157" y="94"/>
                    <a:pt x="157" y="94"/>
                    <a:pt x="157" y="94"/>
                  </a:cubicBezTo>
                  <a:lnTo>
                    <a:pt x="154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1263980" y="4229992"/>
              <a:ext cx="1372819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2825633" y="4229992"/>
              <a:ext cx="1372819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4387286" y="4229992"/>
              <a:ext cx="1372819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5" name="出自【趣你的PPT】(微信:qunideppt)：最优质的PPT资源库"/>
          <p:cNvSpPr txBox="1"/>
          <p:nvPr/>
        </p:nvSpPr>
        <p:spPr>
          <a:xfrm>
            <a:off x="6531411" y="1376154"/>
            <a:ext cx="2071315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6531411" y="4742986"/>
            <a:ext cx="2071315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37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4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工作计划展望</a:t>
              </a:r>
            </a:p>
          </p:txBody>
        </p:sp>
      </p:grpSp>
      <p:sp>
        <p:nvSpPr>
          <p:cNvPr id="45" name="出自【趣你的PPT】(微信:qunideppt)：最优质的PPT资源库"/>
          <p:cNvSpPr/>
          <p:nvPr/>
        </p:nvSpPr>
        <p:spPr>
          <a:xfrm>
            <a:off x="6529635" y="1765681"/>
            <a:ext cx="3302342" cy="9314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932962">
              <a:lnSpc>
                <a:spcPct val="150000"/>
              </a:lnSpc>
              <a:defRPr/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6529635" y="5048567"/>
            <a:ext cx="3302342" cy="9314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932962">
              <a:lnSpc>
                <a:spcPct val="150000"/>
              </a:lnSpc>
              <a:defRPr/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>
            <a:off x="2060212" y="5240156"/>
            <a:ext cx="3302342" cy="9314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932962">
              <a:lnSpc>
                <a:spcPct val="150000"/>
              </a:lnSpc>
              <a:defRPr/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</a:p>
        </p:txBody>
      </p:sp>
    </p:spTree>
    <p:extLst>
      <p:ext uri="{BB962C8B-B14F-4D97-AF65-F5344CB8AC3E}">
        <p14:creationId xmlns:p14="http://schemas.microsoft.com/office/powerpoint/2010/main" val="172102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3403852" y="0"/>
            <a:ext cx="8876021" cy="6858000"/>
          </a:xfrm>
          <a:custGeom>
            <a:avLst/>
            <a:gdLst>
              <a:gd name="T0" fmla="*/ 0 w 2492"/>
              <a:gd name="T1" fmla="*/ 1380 h 2507"/>
              <a:gd name="T2" fmla="*/ 2492 w 2492"/>
              <a:gd name="T3" fmla="*/ 0 h 2507"/>
              <a:gd name="T4" fmla="*/ 2492 w 2492"/>
              <a:gd name="T5" fmla="*/ 2507 h 2507"/>
              <a:gd name="T6" fmla="*/ 0 w 2492"/>
              <a:gd name="T7" fmla="*/ 1380 h 2507"/>
              <a:gd name="connsiteX0" fmla="*/ 0 w 10000"/>
              <a:gd name="connsiteY0" fmla="*/ 550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84 w 10000"/>
              <a:gd name="connsiteY3" fmla="*/ 5638 h 10000"/>
              <a:gd name="connsiteX0" fmla="*/ 1734 w 9916"/>
              <a:gd name="connsiteY0" fmla="*/ 3738 h 10000"/>
              <a:gd name="connsiteX1" fmla="*/ 9916 w 9916"/>
              <a:gd name="connsiteY1" fmla="*/ 0 h 10000"/>
              <a:gd name="connsiteX2" fmla="*/ 9916 w 9916"/>
              <a:gd name="connsiteY2" fmla="*/ 10000 h 10000"/>
              <a:gd name="connsiteX3" fmla="*/ 0 w 9916"/>
              <a:gd name="connsiteY3" fmla="*/ 5638 h 10000"/>
              <a:gd name="connsiteX0" fmla="*/ 0 w 8251"/>
              <a:gd name="connsiteY0" fmla="*/ 3738 h 10000"/>
              <a:gd name="connsiteX1" fmla="*/ 8251 w 8251"/>
              <a:gd name="connsiteY1" fmla="*/ 0 h 10000"/>
              <a:gd name="connsiteX2" fmla="*/ 8251 w 8251"/>
              <a:gd name="connsiteY2" fmla="*/ 10000 h 10000"/>
              <a:gd name="connsiteX3" fmla="*/ 23 w 8251"/>
              <a:gd name="connsiteY3" fmla="*/ 702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1" h="10000">
                <a:moveTo>
                  <a:pt x="0" y="3738"/>
                </a:moveTo>
                <a:lnTo>
                  <a:pt x="8251" y="0"/>
                </a:lnTo>
                <a:lnTo>
                  <a:pt x="8251" y="10000"/>
                </a:lnTo>
                <a:lnTo>
                  <a:pt x="23" y="7020"/>
                </a:lnTo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grpSp>
        <p:nvGrpSpPr>
          <p:cNvPr id="43" name="Group 42出自【趣你的PPT】(微信:qunideppt)：最优质的PPT资源库"/>
          <p:cNvGrpSpPr/>
          <p:nvPr/>
        </p:nvGrpSpPr>
        <p:grpSpPr>
          <a:xfrm>
            <a:off x="2947" y="2420953"/>
            <a:ext cx="3627326" cy="3145872"/>
            <a:chOff x="2947" y="2420953"/>
            <a:chExt cx="3627326" cy="3145872"/>
          </a:xfrm>
        </p:grpSpPr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3634" y="2420953"/>
              <a:ext cx="1966853" cy="2552259"/>
            </a:xfrm>
            <a:custGeom>
              <a:avLst/>
              <a:gdLst>
                <a:gd name="T0" fmla="*/ 257 w 788"/>
                <a:gd name="T1" fmla="*/ 256 h 1023"/>
                <a:gd name="T2" fmla="*/ 728 w 788"/>
                <a:gd name="T3" fmla="*/ 65 h 1023"/>
                <a:gd name="T4" fmla="*/ 726 w 788"/>
                <a:gd name="T5" fmla="*/ 958 h 1023"/>
                <a:gd name="T6" fmla="*/ 257 w 788"/>
                <a:gd name="T7" fmla="*/ 771 h 1023"/>
                <a:gd name="T8" fmla="*/ 0 w 788"/>
                <a:gd name="T9" fmla="*/ 514 h 1023"/>
                <a:gd name="T10" fmla="*/ 5 w 788"/>
                <a:gd name="T11" fmla="*/ 513 h 1023"/>
                <a:gd name="T12" fmla="*/ 0 w 788"/>
                <a:gd name="T13" fmla="*/ 513 h 1023"/>
                <a:gd name="T14" fmla="*/ 257 w 788"/>
                <a:gd name="T15" fmla="*/ 256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023">
                  <a:moveTo>
                    <a:pt x="257" y="256"/>
                  </a:moveTo>
                  <a:cubicBezTo>
                    <a:pt x="395" y="256"/>
                    <a:pt x="641" y="158"/>
                    <a:pt x="728" y="65"/>
                  </a:cubicBezTo>
                  <a:cubicBezTo>
                    <a:pt x="788" y="0"/>
                    <a:pt x="786" y="1023"/>
                    <a:pt x="726" y="958"/>
                  </a:cubicBezTo>
                  <a:cubicBezTo>
                    <a:pt x="639" y="865"/>
                    <a:pt x="395" y="771"/>
                    <a:pt x="257" y="771"/>
                  </a:cubicBezTo>
                  <a:cubicBezTo>
                    <a:pt x="0" y="514"/>
                    <a:pt x="0" y="514"/>
                    <a:pt x="0" y="514"/>
                  </a:cubicBezTo>
                  <a:cubicBezTo>
                    <a:pt x="5" y="513"/>
                    <a:pt x="5" y="513"/>
                    <a:pt x="5" y="513"/>
                  </a:cubicBezTo>
                  <a:cubicBezTo>
                    <a:pt x="0" y="513"/>
                    <a:pt x="0" y="513"/>
                    <a:pt x="0" y="513"/>
                  </a:cubicBezTo>
                  <a:lnTo>
                    <a:pt x="257" y="256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3634" y="2461986"/>
              <a:ext cx="1953176" cy="2057126"/>
            </a:xfrm>
            <a:custGeom>
              <a:avLst/>
              <a:gdLst>
                <a:gd name="T0" fmla="*/ 257 w 783"/>
                <a:gd name="T1" fmla="*/ 240 h 825"/>
                <a:gd name="T2" fmla="*/ 728 w 783"/>
                <a:gd name="T3" fmla="*/ 49 h 825"/>
                <a:gd name="T4" fmla="*/ 759 w 783"/>
                <a:gd name="T5" fmla="*/ 825 h 825"/>
                <a:gd name="T6" fmla="*/ 726 w 783"/>
                <a:gd name="T7" fmla="*/ 806 h 825"/>
                <a:gd name="T8" fmla="*/ 726 w 783"/>
                <a:gd name="T9" fmla="*/ 806 h 825"/>
                <a:gd name="T10" fmla="*/ 257 w 783"/>
                <a:gd name="T11" fmla="*/ 619 h 825"/>
                <a:gd name="T12" fmla="*/ 255 w 783"/>
                <a:gd name="T13" fmla="*/ 617 h 825"/>
                <a:gd name="T14" fmla="*/ 119 w 783"/>
                <a:gd name="T15" fmla="*/ 617 h 825"/>
                <a:gd name="T16" fmla="*/ 0 w 783"/>
                <a:gd name="T17" fmla="*/ 498 h 825"/>
                <a:gd name="T18" fmla="*/ 5 w 783"/>
                <a:gd name="T19" fmla="*/ 497 h 825"/>
                <a:gd name="T20" fmla="*/ 0 w 783"/>
                <a:gd name="T21" fmla="*/ 497 h 825"/>
                <a:gd name="T22" fmla="*/ 257 w 783"/>
                <a:gd name="T23" fmla="*/ 240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3" h="825">
                  <a:moveTo>
                    <a:pt x="257" y="240"/>
                  </a:moveTo>
                  <a:cubicBezTo>
                    <a:pt x="395" y="240"/>
                    <a:pt x="641" y="142"/>
                    <a:pt x="728" y="49"/>
                  </a:cubicBezTo>
                  <a:cubicBezTo>
                    <a:pt x="773" y="0"/>
                    <a:pt x="783" y="569"/>
                    <a:pt x="759" y="825"/>
                  </a:cubicBezTo>
                  <a:cubicBezTo>
                    <a:pt x="748" y="825"/>
                    <a:pt x="737" y="818"/>
                    <a:pt x="726" y="806"/>
                  </a:cubicBezTo>
                  <a:cubicBezTo>
                    <a:pt x="726" y="806"/>
                    <a:pt x="726" y="806"/>
                    <a:pt x="726" y="806"/>
                  </a:cubicBezTo>
                  <a:cubicBezTo>
                    <a:pt x="639" y="713"/>
                    <a:pt x="395" y="619"/>
                    <a:pt x="257" y="619"/>
                  </a:cubicBezTo>
                  <a:cubicBezTo>
                    <a:pt x="255" y="617"/>
                    <a:pt x="255" y="617"/>
                    <a:pt x="255" y="617"/>
                  </a:cubicBezTo>
                  <a:cubicBezTo>
                    <a:pt x="119" y="617"/>
                    <a:pt x="119" y="617"/>
                    <a:pt x="119" y="617"/>
                  </a:cubicBezTo>
                  <a:cubicBezTo>
                    <a:pt x="0" y="498"/>
                    <a:pt x="0" y="498"/>
                    <a:pt x="0" y="498"/>
                  </a:cubicBezTo>
                  <a:cubicBezTo>
                    <a:pt x="5" y="497"/>
                    <a:pt x="5" y="497"/>
                    <a:pt x="5" y="497"/>
                  </a:cubicBezTo>
                  <a:cubicBezTo>
                    <a:pt x="0" y="497"/>
                    <a:pt x="0" y="497"/>
                    <a:pt x="0" y="497"/>
                  </a:cubicBezTo>
                  <a:lnTo>
                    <a:pt x="257" y="2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28454" y="2544053"/>
              <a:ext cx="601819" cy="231426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3096" y="4644948"/>
              <a:ext cx="382976" cy="724918"/>
            </a:xfrm>
            <a:custGeom>
              <a:avLst/>
              <a:gdLst>
                <a:gd name="T0" fmla="*/ 143 w 154"/>
                <a:gd name="T1" fmla="*/ 291 h 291"/>
                <a:gd name="T2" fmla="*/ 139 w 154"/>
                <a:gd name="T3" fmla="*/ 0 h 291"/>
                <a:gd name="T4" fmla="*/ 0 w 154"/>
                <a:gd name="T5" fmla="*/ 149 h 291"/>
                <a:gd name="T6" fmla="*/ 143 w 154"/>
                <a:gd name="T7" fmla="*/ 29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291">
                  <a:moveTo>
                    <a:pt x="143" y="291"/>
                  </a:moveTo>
                  <a:cubicBezTo>
                    <a:pt x="153" y="145"/>
                    <a:pt x="154" y="56"/>
                    <a:pt x="139" y="0"/>
                  </a:cubicBezTo>
                  <a:cubicBezTo>
                    <a:pt x="0" y="149"/>
                    <a:pt x="0" y="149"/>
                    <a:pt x="0" y="149"/>
                  </a:cubicBezTo>
                  <a:lnTo>
                    <a:pt x="143" y="291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7716" y="4702394"/>
              <a:ext cx="853488" cy="590877"/>
            </a:xfrm>
            <a:custGeom>
              <a:avLst/>
              <a:gdLst>
                <a:gd name="T0" fmla="*/ 0 w 312"/>
                <a:gd name="T1" fmla="*/ 4 h 216"/>
                <a:gd name="T2" fmla="*/ 310 w 312"/>
                <a:gd name="T3" fmla="*/ 0 h 216"/>
                <a:gd name="T4" fmla="*/ 312 w 312"/>
                <a:gd name="T5" fmla="*/ 213 h 216"/>
                <a:gd name="T6" fmla="*/ 3 w 312"/>
                <a:gd name="T7" fmla="*/ 216 h 216"/>
                <a:gd name="T8" fmla="*/ 0 w 312"/>
                <a:gd name="T9" fmla="*/ 4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2" h="216">
                  <a:moveTo>
                    <a:pt x="0" y="4"/>
                  </a:moveTo>
                  <a:lnTo>
                    <a:pt x="310" y="0"/>
                  </a:lnTo>
                  <a:lnTo>
                    <a:pt x="312" y="213"/>
                  </a:lnTo>
                  <a:lnTo>
                    <a:pt x="3" y="21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7716" y="5213940"/>
              <a:ext cx="853488" cy="79331"/>
            </a:xfrm>
            <a:custGeom>
              <a:avLst/>
              <a:gdLst>
                <a:gd name="T0" fmla="*/ 0 w 312"/>
                <a:gd name="T1" fmla="*/ 1 h 29"/>
                <a:gd name="T2" fmla="*/ 310 w 312"/>
                <a:gd name="T3" fmla="*/ 0 h 29"/>
                <a:gd name="T4" fmla="*/ 312 w 312"/>
                <a:gd name="T5" fmla="*/ 29 h 29"/>
                <a:gd name="T6" fmla="*/ 3 w 312"/>
                <a:gd name="T7" fmla="*/ 29 h 29"/>
                <a:gd name="T8" fmla="*/ 0 w 312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2" h="29">
                  <a:moveTo>
                    <a:pt x="0" y="1"/>
                  </a:moveTo>
                  <a:lnTo>
                    <a:pt x="310" y="0"/>
                  </a:lnTo>
                  <a:lnTo>
                    <a:pt x="312" y="29"/>
                  </a:lnTo>
                  <a:lnTo>
                    <a:pt x="3" y="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A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1725" y="4431576"/>
              <a:ext cx="1012150" cy="993001"/>
            </a:xfrm>
            <a:custGeom>
              <a:avLst/>
              <a:gdLst>
                <a:gd name="T0" fmla="*/ 205 w 406"/>
                <a:gd name="T1" fmla="*/ 12 h 398"/>
                <a:gd name="T2" fmla="*/ 401 w 406"/>
                <a:gd name="T3" fmla="*/ 190 h 398"/>
                <a:gd name="T4" fmla="*/ 225 w 406"/>
                <a:gd name="T5" fmla="*/ 388 h 398"/>
                <a:gd name="T6" fmla="*/ 10 w 406"/>
                <a:gd name="T7" fmla="*/ 220 h 398"/>
                <a:gd name="T8" fmla="*/ 205 w 406"/>
                <a:gd name="T9" fmla="*/ 12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" h="398">
                  <a:moveTo>
                    <a:pt x="205" y="12"/>
                  </a:moveTo>
                  <a:cubicBezTo>
                    <a:pt x="294" y="0"/>
                    <a:pt x="396" y="87"/>
                    <a:pt x="401" y="190"/>
                  </a:cubicBezTo>
                  <a:cubicBezTo>
                    <a:pt x="406" y="294"/>
                    <a:pt x="333" y="378"/>
                    <a:pt x="225" y="388"/>
                  </a:cubicBezTo>
                  <a:cubicBezTo>
                    <a:pt x="116" y="398"/>
                    <a:pt x="0" y="327"/>
                    <a:pt x="10" y="220"/>
                  </a:cubicBezTo>
                  <a:cubicBezTo>
                    <a:pt x="19" y="113"/>
                    <a:pt x="116" y="25"/>
                    <a:pt x="205" y="12"/>
                  </a:cubicBezTo>
                  <a:close/>
                </a:path>
              </a:pathLst>
            </a:custGeom>
            <a:solidFill>
              <a:srgbClr val="F0A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0964" y="4461667"/>
              <a:ext cx="951968" cy="938290"/>
            </a:xfrm>
            <a:custGeom>
              <a:avLst/>
              <a:gdLst>
                <a:gd name="T0" fmla="*/ 185 w 382"/>
                <a:gd name="T1" fmla="*/ 4 h 376"/>
                <a:gd name="T2" fmla="*/ 377 w 382"/>
                <a:gd name="T3" fmla="*/ 178 h 376"/>
                <a:gd name="T4" fmla="*/ 205 w 382"/>
                <a:gd name="T5" fmla="*/ 371 h 376"/>
                <a:gd name="T6" fmla="*/ 13 w 382"/>
                <a:gd name="T7" fmla="*/ 197 h 376"/>
                <a:gd name="T8" fmla="*/ 185 w 382"/>
                <a:gd name="T9" fmla="*/ 4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2" h="376">
                  <a:moveTo>
                    <a:pt x="185" y="4"/>
                  </a:moveTo>
                  <a:cubicBezTo>
                    <a:pt x="271" y="0"/>
                    <a:pt x="372" y="77"/>
                    <a:pt x="377" y="178"/>
                  </a:cubicBezTo>
                  <a:cubicBezTo>
                    <a:pt x="382" y="279"/>
                    <a:pt x="305" y="366"/>
                    <a:pt x="205" y="371"/>
                  </a:cubicBezTo>
                  <a:cubicBezTo>
                    <a:pt x="104" y="376"/>
                    <a:pt x="0" y="300"/>
                    <a:pt x="13" y="197"/>
                  </a:cubicBezTo>
                  <a:cubicBezTo>
                    <a:pt x="26" y="95"/>
                    <a:pt x="100" y="9"/>
                    <a:pt x="185" y="4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98072" y="4092369"/>
              <a:ext cx="462306" cy="1406068"/>
            </a:xfrm>
            <a:custGeom>
              <a:avLst/>
              <a:gdLst>
                <a:gd name="T0" fmla="*/ 0 w 169"/>
                <a:gd name="T1" fmla="*/ 9 h 514"/>
                <a:gd name="T2" fmla="*/ 137 w 169"/>
                <a:gd name="T3" fmla="*/ 0 h 514"/>
                <a:gd name="T4" fmla="*/ 169 w 169"/>
                <a:gd name="T5" fmla="*/ 505 h 514"/>
                <a:gd name="T6" fmla="*/ 31 w 169"/>
                <a:gd name="T7" fmla="*/ 514 h 514"/>
                <a:gd name="T8" fmla="*/ 0 w 169"/>
                <a:gd name="T9" fmla="*/ 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514">
                  <a:moveTo>
                    <a:pt x="0" y="9"/>
                  </a:moveTo>
                  <a:lnTo>
                    <a:pt x="137" y="0"/>
                  </a:lnTo>
                  <a:lnTo>
                    <a:pt x="169" y="505"/>
                  </a:lnTo>
                  <a:lnTo>
                    <a:pt x="31" y="514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00808" y="5386279"/>
              <a:ext cx="538901" cy="180546"/>
            </a:xfrm>
            <a:custGeom>
              <a:avLst/>
              <a:gdLst>
                <a:gd name="T0" fmla="*/ 33 w 216"/>
                <a:gd name="T1" fmla="*/ 71 h 72"/>
                <a:gd name="T2" fmla="*/ 187 w 216"/>
                <a:gd name="T3" fmla="*/ 61 h 72"/>
                <a:gd name="T4" fmla="*/ 215 w 216"/>
                <a:gd name="T5" fmla="*/ 30 h 72"/>
                <a:gd name="T6" fmla="*/ 215 w 216"/>
                <a:gd name="T7" fmla="*/ 30 h 72"/>
                <a:gd name="T8" fmla="*/ 183 w 216"/>
                <a:gd name="T9" fmla="*/ 1 h 72"/>
                <a:gd name="T10" fmla="*/ 29 w 216"/>
                <a:gd name="T11" fmla="*/ 11 h 72"/>
                <a:gd name="T12" fmla="*/ 1 w 216"/>
                <a:gd name="T13" fmla="*/ 43 h 72"/>
                <a:gd name="T14" fmla="*/ 1 w 216"/>
                <a:gd name="T15" fmla="*/ 43 h 72"/>
                <a:gd name="T16" fmla="*/ 33 w 216"/>
                <a:gd name="T17" fmla="*/ 7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72">
                  <a:moveTo>
                    <a:pt x="33" y="71"/>
                  </a:moveTo>
                  <a:cubicBezTo>
                    <a:pt x="187" y="61"/>
                    <a:pt x="187" y="61"/>
                    <a:pt x="187" y="61"/>
                  </a:cubicBezTo>
                  <a:cubicBezTo>
                    <a:pt x="203" y="60"/>
                    <a:pt x="216" y="46"/>
                    <a:pt x="215" y="30"/>
                  </a:cubicBezTo>
                  <a:cubicBezTo>
                    <a:pt x="215" y="30"/>
                    <a:pt x="215" y="30"/>
                    <a:pt x="215" y="30"/>
                  </a:cubicBezTo>
                  <a:cubicBezTo>
                    <a:pt x="214" y="13"/>
                    <a:pt x="199" y="0"/>
                    <a:pt x="183" y="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13" y="12"/>
                    <a:pt x="0" y="26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2" y="59"/>
                    <a:pt x="16" y="72"/>
                    <a:pt x="33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3518" y="3061070"/>
              <a:ext cx="1282968" cy="1280233"/>
            </a:xfrm>
            <a:custGeom>
              <a:avLst/>
              <a:gdLst>
                <a:gd name="T0" fmla="*/ 281 w 514"/>
                <a:gd name="T1" fmla="*/ 513 h 514"/>
                <a:gd name="T2" fmla="*/ 257 w 514"/>
                <a:gd name="T3" fmla="*/ 514 h 514"/>
                <a:gd name="T4" fmla="*/ 0 w 514"/>
                <a:gd name="T5" fmla="*/ 257 h 514"/>
                <a:gd name="T6" fmla="*/ 257 w 514"/>
                <a:gd name="T7" fmla="*/ 0 h 514"/>
                <a:gd name="T8" fmla="*/ 514 w 514"/>
                <a:gd name="T9" fmla="*/ 0 h 514"/>
                <a:gd name="T10" fmla="*/ 514 w 514"/>
                <a:gd name="T11" fmla="*/ 257 h 514"/>
                <a:gd name="T12" fmla="*/ 514 w 514"/>
                <a:gd name="T13" fmla="*/ 513 h 514"/>
                <a:gd name="T14" fmla="*/ 281 w 514"/>
                <a:gd name="T15" fmla="*/ 51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4" h="514">
                  <a:moveTo>
                    <a:pt x="281" y="513"/>
                  </a:moveTo>
                  <a:cubicBezTo>
                    <a:pt x="273" y="513"/>
                    <a:pt x="265" y="514"/>
                    <a:pt x="257" y="514"/>
                  </a:cubicBezTo>
                  <a:cubicBezTo>
                    <a:pt x="115" y="514"/>
                    <a:pt x="0" y="399"/>
                    <a:pt x="0" y="257"/>
                  </a:cubicBezTo>
                  <a:cubicBezTo>
                    <a:pt x="0" y="115"/>
                    <a:pt x="115" y="0"/>
                    <a:pt x="257" y="0"/>
                  </a:cubicBezTo>
                  <a:cubicBezTo>
                    <a:pt x="514" y="0"/>
                    <a:pt x="514" y="0"/>
                    <a:pt x="514" y="0"/>
                  </a:cubicBezTo>
                  <a:cubicBezTo>
                    <a:pt x="514" y="257"/>
                    <a:pt x="514" y="257"/>
                    <a:pt x="514" y="257"/>
                  </a:cubicBezTo>
                  <a:cubicBezTo>
                    <a:pt x="514" y="513"/>
                    <a:pt x="514" y="513"/>
                    <a:pt x="514" y="513"/>
                  </a:cubicBezTo>
                  <a:lnTo>
                    <a:pt x="281" y="51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5402" y="3061070"/>
              <a:ext cx="1261084" cy="943761"/>
            </a:xfrm>
            <a:custGeom>
              <a:avLst/>
              <a:gdLst>
                <a:gd name="T0" fmla="*/ 0 w 505"/>
                <a:gd name="T1" fmla="*/ 189 h 379"/>
                <a:gd name="T2" fmla="*/ 248 w 505"/>
                <a:gd name="T3" fmla="*/ 0 h 379"/>
                <a:gd name="T4" fmla="*/ 505 w 505"/>
                <a:gd name="T5" fmla="*/ 0 h 379"/>
                <a:gd name="T6" fmla="*/ 505 w 505"/>
                <a:gd name="T7" fmla="*/ 257 h 379"/>
                <a:gd name="T8" fmla="*/ 505 w 505"/>
                <a:gd name="T9" fmla="*/ 379 h 379"/>
                <a:gd name="T10" fmla="*/ 503 w 505"/>
                <a:gd name="T11" fmla="*/ 377 h 379"/>
                <a:gd name="T12" fmla="*/ 272 w 505"/>
                <a:gd name="T13" fmla="*/ 377 h 379"/>
                <a:gd name="T14" fmla="*/ 248 w 505"/>
                <a:gd name="T15" fmla="*/ 378 h 379"/>
                <a:gd name="T16" fmla="*/ 0 w 505"/>
                <a:gd name="T17" fmla="*/ 189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5" h="379">
                  <a:moveTo>
                    <a:pt x="0" y="189"/>
                  </a:moveTo>
                  <a:cubicBezTo>
                    <a:pt x="30" y="80"/>
                    <a:pt x="130" y="0"/>
                    <a:pt x="248" y="0"/>
                  </a:cubicBezTo>
                  <a:cubicBezTo>
                    <a:pt x="505" y="0"/>
                    <a:pt x="505" y="0"/>
                    <a:pt x="505" y="0"/>
                  </a:cubicBezTo>
                  <a:cubicBezTo>
                    <a:pt x="505" y="257"/>
                    <a:pt x="505" y="257"/>
                    <a:pt x="505" y="257"/>
                  </a:cubicBezTo>
                  <a:cubicBezTo>
                    <a:pt x="505" y="379"/>
                    <a:pt x="505" y="379"/>
                    <a:pt x="505" y="379"/>
                  </a:cubicBezTo>
                  <a:cubicBezTo>
                    <a:pt x="503" y="377"/>
                    <a:pt x="503" y="377"/>
                    <a:pt x="503" y="377"/>
                  </a:cubicBezTo>
                  <a:cubicBezTo>
                    <a:pt x="272" y="377"/>
                    <a:pt x="272" y="377"/>
                    <a:pt x="272" y="377"/>
                  </a:cubicBezTo>
                  <a:cubicBezTo>
                    <a:pt x="264" y="377"/>
                    <a:pt x="256" y="378"/>
                    <a:pt x="248" y="378"/>
                  </a:cubicBezTo>
                  <a:cubicBezTo>
                    <a:pt x="130" y="378"/>
                    <a:pt x="30" y="298"/>
                    <a:pt x="0" y="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06883" y="3061070"/>
              <a:ext cx="336471" cy="12802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6883" y="3061070"/>
              <a:ext cx="336471" cy="957439"/>
            </a:xfrm>
            <a:custGeom>
              <a:avLst/>
              <a:gdLst>
                <a:gd name="T0" fmla="*/ 68 w 134"/>
                <a:gd name="T1" fmla="*/ 0 h 384"/>
                <a:gd name="T2" fmla="*/ 134 w 134"/>
                <a:gd name="T3" fmla="*/ 257 h 384"/>
                <a:gd name="T4" fmla="*/ 126 w 134"/>
                <a:gd name="T5" fmla="*/ 384 h 384"/>
                <a:gd name="T6" fmla="*/ 67 w 134"/>
                <a:gd name="T7" fmla="*/ 379 h 384"/>
                <a:gd name="T8" fmla="*/ 65 w 134"/>
                <a:gd name="T9" fmla="*/ 377 h 384"/>
                <a:gd name="T10" fmla="*/ 8 w 134"/>
                <a:gd name="T11" fmla="*/ 377 h 384"/>
                <a:gd name="T12" fmla="*/ 0 w 134"/>
                <a:gd name="T13" fmla="*/ 257 h 384"/>
                <a:gd name="T14" fmla="*/ 34 w 134"/>
                <a:gd name="T15" fmla="*/ 33 h 384"/>
                <a:gd name="T16" fmla="*/ 67 w 134"/>
                <a:gd name="T17" fmla="*/ 0 h 384"/>
                <a:gd name="T18" fmla="*/ 68 w 134"/>
                <a:gd name="T19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384">
                  <a:moveTo>
                    <a:pt x="68" y="0"/>
                  </a:moveTo>
                  <a:cubicBezTo>
                    <a:pt x="104" y="1"/>
                    <a:pt x="134" y="115"/>
                    <a:pt x="134" y="257"/>
                  </a:cubicBezTo>
                  <a:cubicBezTo>
                    <a:pt x="134" y="303"/>
                    <a:pt x="131" y="346"/>
                    <a:pt x="126" y="384"/>
                  </a:cubicBezTo>
                  <a:cubicBezTo>
                    <a:pt x="105" y="381"/>
                    <a:pt x="85" y="379"/>
                    <a:pt x="67" y="379"/>
                  </a:cubicBezTo>
                  <a:cubicBezTo>
                    <a:pt x="65" y="377"/>
                    <a:pt x="65" y="377"/>
                    <a:pt x="65" y="377"/>
                  </a:cubicBezTo>
                  <a:cubicBezTo>
                    <a:pt x="8" y="377"/>
                    <a:pt x="8" y="377"/>
                    <a:pt x="8" y="377"/>
                  </a:cubicBezTo>
                  <a:cubicBezTo>
                    <a:pt x="3" y="341"/>
                    <a:pt x="0" y="300"/>
                    <a:pt x="0" y="257"/>
                  </a:cubicBezTo>
                  <a:cubicBezTo>
                    <a:pt x="0" y="160"/>
                    <a:pt x="14" y="77"/>
                    <a:pt x="34" y="33"/>
                  </a:cubicBezTo>
                  <a:cubicBezTo>
                    <a:pt x="67" y="0"/>
                    <a:pt x="67" y="0"/>
                    <a:pt x="67" y="0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96843" y="3375657"/>
              <a:ext cx="331000" cy="648323"/>
            </a:xfrm>
            <a:custGeom>
              <a:avLst/>
              <a:gdLst>
                <a:gd name="T0" fmla="*/ 4 w 132"/>
                <a:gd name="T1" fmla="*/ 0 h 259"/>
                <a:gd name="T2" fmla="*/ 132 w 132"/>
                <a:gd name="T3" fmla="*/ 130 h 259"/>
                <a:gd name="T4" fmla="*/ 4 w 132"/>
                <a:gd name="T5" fmla="*/ 259 h 259"/>
                <a:gd name="T6" fmla="*/ 0 w 132"/>
                <a:gd name="T7" fmla="*/ 130 h 259"/>
                <a:gd name="T8" fmla="*/ 4 w 132"/>
                <a:gd name="T9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59">
                  <a:moveTo>
                    <a:pt x="4" y="0"/>
                  </a:moveTo>
                  <a:cubicBezTo>
                    <a:pt x="75" y="1"/>
                    <a:pt x="132" y="59"/>
                    <a:pt x="132" y="130"/>
                  </a:cubicBezTo>
                  <a:cubicBezTo>
                    <a:pt x="132" y="201"/>
                    <a:pt x="75" y="259"/>
                    <a:pt x="4" y="259"/>
                  </a:cubicBezTo>
                  <a:cubicBezTo>
                    <a:pt x="1" y="218"/>
                    <a:pt x="0" y="175"/>
                    <a:pt x="0" y="130"/>
                  </a:cubicBezTo>
                  <a:cubicBezTo>
                    <a:pt x="0" y="85"/>
                    <a:pt x="1" y="41"/>
                    <a:pt x="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28454" y="2544053"/>
              <a:ext cx="601819" cy="2314267"/>
            </a:xfrm>
            <a:custGeom>
              <a:avLst/>
              <a:gdLst>
                <a:gd name="T0" fmla="*/ 127 w 242"/>
                <a:gd name="T1" fmla="*/ 33 h 928"/>
                <a:gd name="T2" fmla="*/ 221 w 242"/>
                <a:gd name="T3" fmla="*/ 464 h 928"/>
                <a:gd name="T4" fmla="*/ 127 w 242"/>
                <a:gd name="T5" fmla="*/ 895 h 928"/>
                <a:gd name="T6" fmla="*/ 127 w 242"/>
                <a:gd name="T7" fmla="*/ 927 h 928"/>
                <a:gd name="T8" fmla="*/ 242 w 242"/>
                <a:gd name="T9" fmla="*/ 464 h 928"/>
                <a:gd name="T10" fmla="*/ 127 w 242"/>
                <a:gd name="T11" fmla="*/ 0 h 928"/>
                <a:gd name="T12" fmla="*/ 127 w 242"/>
                <a:gd name="T13" fmla="*/ 33 h 928"/>
                <a:gd name="T14" fmla="*/ 127 w 242"/>
                <a:gd name="T15" fmla="*/ 895 h 928"/>
                <a:gd name="T16" fmla="*/ 32 w 242"/>
                <a:gd name="T17" fmla="*/ 464 h 928"/>
                <a:gd name="T18" fmla="*/ 127 w 242"/>
                <a:gd name="T19" fmla="*/ 33 h 928"/>
                <a:gd name="T20" fmla="*/ 127 w 242"/>
                <a:gd name="T21" fmla="*/ 0 h 928"/>
                <a:gd name="T22" fmla="*/ 121 w 242"/>
                <a:gd name="T23" fmla="*/ 0 h 928"/>
                <a:gd name="T24" fmla="*/ 0 w 242"/>
                <a:gd name="T25" fmla="*/ 464 h 928"/>
                <a:gd name="T26" fmla="*/ 121 w 242"/>
                <a:gd name="T27" fmla="*/ 928 h 928"/>
                <a:gd name="T28" fmla="*/ 127 w 242"/>
                <a:gd name="T29" fmla="*/ 927 h 928"/>
                <a:gd name="T30" fmla="*/ 127 w 242"/>
                <a:gd name="T31" fmla="*/ 895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2" h="928">
                  <a:moveTo>
                    <a:pt x="127" y="33"/>
                  </a:moveTo>
                  <a:cubicBezTo>
                    <a:pt x="179" y="33"/>
                    <a:pt x="221" y="226"/>
                    <a:pt x="221" y="464"/>
                  </a:cubicBezTo>
                  <a:cubicBezTo>
                    <a:pt x="221" y="702"/>
                    <a:pt x="179" y="895"/>
                    <a:pt x="127" y="895"/>
                  </a:cubicBezTo>
                  <a:cubicBezTo>
                    <a:pt x="127" y="927"/>
                    <a:pt x="127" y="927"/>
                    <a:pt x="127" y="927"/>
                  </a:cubicBezTo>
                  <a:cubicBezTo>
                    <a:pt x="191" y="916"/>
                    <a:pt x="242" y="713"/>
                    <a:pt x="242" y="464"/>
                  </a:cubicBezTo>
                  <a:cubicBezTo>
                    <a:pt x="242" y="215"/>
                    <a:pt x="191" y="11"/>
                    <a:pt x="127" y="0"/>
                  </a:cubicBezTo>
                  <a:lnTo>
                    <a:pt x="127" y="33"/>
                  </a:lnTo>
                  <a:close/>
                  <a:moveTo>
                    <a:pt x="127" y="895"/>
                  </a:moveTo>
                  <a:cubicBezTo>
                    <a:pt x="75" y="895"/>
                    <a:pt x="32" y="702"/>
                    <a:pt x="32" y="464"/>
                  </a:cubicBezTo>
                  <a:cubicBezTo>
                    <a:pt x="32" y="226"/>
                    <a:pt x="75" y="33"/>
                    <a:pt x="127" y="33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5" y="0"/>
                    <a:pt x="123" y="0"/>
                    <a:pt x="121" y="0"/>
                  </a:cubicBezTo>
                  <a:cubicBezTo>
                    <a:pt x="54" y="0"/>
                    <a:pt x="0" y="207"/>
                    <a:pt x="0" y="464"/>
                  </a:cubicBezTo>
                  <a:cubicBezTo>
                    <a:pt x="0" y="720"/>
                    <a:pt x="54" y="928"/>
                    <a:pt x="121" y="928"/>
                  </a:cubicBezTo>
                  <a:cubicBezTo>
                    <a:pt x="123" y="928"/>
                    <a:pt x="125" y="928"/>
                    <a:pt x="127" y="927"/>
                  </a:cubicBezTo>
                  <a:lnTo>
                    <a:pt x="127" y="8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6708" y="4437047"/>
              <a:ext cx="869902" cy="615497"/>
            </a:xfrm>
            <a:custGeom>
              <a:avLst/>
              <a:gdLst>
                <a:gd name="T0" fmla="*/ 309 w 349"/>
                <a:gd name="T1" fmla="*/ 2 h 247"/>
                <a:gd name="T2" fmla="*/ 147 w 349"/>
                <a:gd name="T3" fmla="*/ 10 h 247"/>
                <a:gd name="T4" fmla="*/ 54 w 349"/>
                <a:gd name="T5" fmla="*/ 247 h 247"/>
                <a:gd name="T6" fmla="*/ 171 w 349"/>
                <a:gd name="T7" fmla="*/ 85 h 247"/>
                <a:gd name="T8" fmla="*/ 260 w 349"/>
                <a:gd name="T9" fmla="*/ 81 h 247"/>
                <a:gd name="T10" fmla="*/ 309 w 349"/>
                <a:gd name="T11" fmla="*/ 2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9" h="247">
                  <a:moveTo>
                    <a:pt x="309" y="2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2" y="84"/>
                    <a:pt x="0" y="164"/>
                    <a:pt x="54" y="247"/>
                  </a:cubicBezTo>
                  <a:cubicBezTo>
                    <a:pt x="120" y="228"/>
                    <a:pt x="163" y="168"/>
                    <a:pt x="171" y="85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334" y="77"/>
                    <a:pt x="349" y="0"/>
                    <a:pt x="309" y="2"/>
                  </a:cubicBezTo>
                  <a:close/>
                </a:path>
              </a:pathLst>
            </a:custGeom>
            <a:solidFill>
              <a:srgbClr val="F0A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9105" y="4612121"/>
              <a:ext cx="582670" cy="210637"/>
            </a:xfrm>
            <a:custGeom>
              <a:avLst/>
              <a:gdLst>
                <a:gd name="T0" fmla="*/ 47 w 233"/>
                <a:gd name="T1" fmla="*/ 11 h 85"/>
                <a:gd name="T2" fmla="*/ 181 w 233"/>
                <a:gd name="T3" fmla="*/ 3 h 85"/>
                <a:gd name="T4" fmla="*/ 186 w 233"/>
                <a:gd name="T5" fmla="*/ 74 h 85"/>
                <a:gd name="T6" fmla="*/ 51 w 233"/>
                <a:gd name="T7" fmla="*/ 82 h 85"/>
                <a:gd name="T8" fmla="*/ 47 w 233"/>
                <a:gd name="T9" fmla="*/ 1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85">
                  <a:moveTo>
                    <a:pt x="47" y="11"/>
                  </a:moveTo>
                  <a:cubicBezTo>
                    <a:pt x="181" y="3"/>
                    <a:pt x="181" y="3"/>
                    <a:pt x="181" y="3"/>
                  </a:cubicBezTo>
                  <a:cubicBezTo>
                    <a:pt x="228" y="0"/>
                    <a:pt x="233" y="71"/>
                    <a:pt x="186" y="74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4" y="85"/>
                    <a:pt x="0" y="14"/>
                    <a:pt x="47" y="11"/>
                  </a:cubicBezTo>
                  <a:close/>
                </a:path>
              </a:pathLst>
            </a:custGeom>
            <a:solidFill>
              <a:srgbClr val="F0A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5519" y="4781725"/>
              <a:ext cx="615496" cy="205166"/>
            </a:xfrm>
            <a:custGeom>
              <a:avLst/>
              <a:gdLst>
                <a:gd name="T0" fmla="*/ 47 w 247"/>
                <a:gd name="T1" fmla="*/ 10 h 83"/>
                <a:gd name="T2" fmla="*/ 195 w 247"/>
                <a:gd name="T3" fmla="*/ 2 h 83"/>
                <a:gd name="T4" fmla="*/ 200 w 247"/>
                <a:gd name="T5" fmla="*/ 74 h 83"/>
                <a:gd name="T6" fmla="*/ 52 w 247"/>
                <a:gd name="T7" fmla="*/ 81 h 83"/>
                <a:gd name="T8" fmla="*/ 47 w 247"/>
                <a:gd name="T9" fmla="*/ 1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83">
                  <a:moveTo>
                    <a:pt x="47" y="10"/>
                  </a:moveTo>
                  <a:cubicBezTo>
                    <a:pt x="195" y="2"/>
                    <a:pt x="195" y="2"/>
                    <a:pt x="195" y="2"/>
                  </a:cubicBezTo>
                  <a:cubicBezTo>
                    <a:pt x="243" y="0"/>
                    <a:pt x="247" y="71"/>
                    <a:pt x="200" y="74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4" y="83"/>
                    <a:pt x="0" y="12"/>
                    <a:pt x="47" y="10"/>
                  </a:cubicBezTo>
                  <a:close/>
                </a:path>
              </a:pathLst>
            </a:custGeom>
            <a:solidFill>
              <a:srgbClr val="F0A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69196" y="4954064"/>
              <a:ext cx="560786" cy="202430"/>
            </a:xfrm>
            <a:custGeom>
              <a:avLst/>
              <a:gdLst>
                <a:gd name="T0" fmla="*/ 47 w 225"/>
                <a:gd name="T1" fmla="*/ 8 h 81"/>
                <a:gd name="T2" fmla="*/ 174 w 225"/>
                <a:gd name="T3" fmla="*/ 2 h 81"/>
                <a:gd name="T4" fmla="*/ 179 w 225"/>
                <a:gd name="T5" fmla="*/ 72 h 81"/>
                <a:gd name="T6" fmla="*/ 51 w 225"/>
                <a:gd name="T7" fmla="*/ 79 h 81"/>
                <a:gd name="T8" fmla="*/ 47 w 225"/>
                <a:gd name="T9" fmla="*/ 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81">
                  <a:moveTo>
                    <a:pt x="47" y="8"/>
                  </a:moveTo>
                  <a:cubicBezTo>
                    <a:pt x="174" y="2"/>
                    <a:pt x="174" y="2"/>
                    <a:pt x="174" y="2"/>
                  </a:cubicBezTo>
                  <a:cubicBezTo>
                    <a:pt x="221" y="0"/>
                    <a:pt x="225" y="70"/>
                    <a:pt x="179" y="72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5" y="81"/>
                    <a:pt x="0" y="11"/>
                    <a:pt x="47" y="8"/>
                  </a:cubicBezTo>
                  <a:close/>
                </a:path>
              </a:pathLst>
            </a:custGeom>
            <a:solidFill>
              <a:srgbClr val="F0A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37585" y="5123667"/>
              <a:ext cx="478719" cy="196959"/>
            </a:xfrm>
            <a:custGeom>
              <a:avLst/>
              <a:gdLst>
                <a:gd name="T0" fmla="*/ 47 w 192"/>
                <a:gd name="T1" fmla="*/ 7 h 80"/>
                <a:gd name="T2" fmla="*/ 142 w 192"/>
                <a:gd name="T3" fmla="*/ 3 h 80"/>
                <a:gd name="T4" fmla="*/ 146 w 192"/>
                <a:gd name="T5" fmla="*/ 73 h 80"/>
                <a:gd name="T6" fmla="*/ 51 w 192"/>
                <a:gd name="T7" fmla="*/ 77 h 80"/>
                <a:gd name="T8" fmla="*/ 47 w 192"/>
                <a:gd name="T9" fmla="*/ 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80">
                  <a:moveTo>
                    <a:pt x="47" y="7"/>
                  </a:moveTo>
                  <a:cubicBezTo>
                    <a:pt x="142" y="3"/>
                    <a:pt x="142" y="3"/>
                    <a:pt x="142" y="3"/>
                  </a:cubicBezTo>
                  <a:cubicBezTo>
                    <a:pt x="188" y="0"/>
                    <a:pt x="192" y="70"/>
                    <a:pt x="146" y="73"/>
                  </a:cubicBezTo>
                  <a:cubicBezTo>
                    <a:pt x="51" y="77"/>
                    <a:pt x="51" y="77"/>
                    <a:pt x="51" y="77"/>
                  </a:cubicBezTo>
                  <a:cubicBezTo>
                    <a:pt x="5" y="80"/>
                    <a:pt x="0" y="10"/>
                    <a:pt x="47" y="7"/>
                  </a:cubicBezTo>
                  <a:close/>
                </a:path>
              </a:pathLst>
            </a:custGeom>
            <a:solidFill>
              <a:srgbClr val="F0A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5519" y="4620328"/>
              <a:ext cx="547108" cy="194223"/>
            </a:xfrm>
            <a:custGeom>
              <a:avLst/>
              <a:gdLst>
                <a:gd name="T0" fmla="*/ 43 w 220"/>
                <a:gd name="T1" fmla="*/ 11 h 77"/>
                <a:gd name="T2" fmla="*/ 174 w 220"/>
                <a:gd name="T3" fmla="*/ 2 h 77"/>
                <a:gd name="T4" fmla="*/ 177 w 220"/>
                <a:gd name="T5" fmla="*/ 63 h 77"/>
                <a:gd name="T6" fmla="*/ 47 w 220"/>
                <a:gd name="T7" fmla="*/ 75 h 77"/>
                <a:gd name="T8" fmla="*/ 43 w 220"/>
                <a:gd name="T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77">
                  <a:moveTo>
                    <a:pt x="43" y="11"/>
                  </a:moveTo>
                  <a:cubicBezTo>
                    <a:pt x="174" y="2"/>
                    <a:pt x="174" y="2"/>
                    <a:pt x="174" y="2"/>
                  </a:cubicBezTo>
                  <a:cubicBezTo>
                    <a:pt x="217" y="0"/>
                    <a:pt x="220" y="61"/>
                    <a:pt x="177" y="6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5" y="77"/>
                    <a:pt x="0" y="13"/>
                    <a:pt x="43" y="11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69196" y="4795402"/>
              <a:ext cx="588141" cy="186017"/>
            </a:xfrm>
            <a:custGeom>
              <a:avLst/>
              <a:gdLst>
                <a:gd name="T0" fmla="*/ 43 w 236"/>
                <a:gd name="T1" fmla="*/ 7 h 74"/>
                <a:gd name="T2" fmla="*/ 188 w 236"/>
                <a:gd name="T3" fmla="*/ 2 h 74"/>
                <a:gd name="T4" fmla="*/ 193 w 236"/>
                <a:gd name="T5" fmla="*/ 62 h 74"/>
                <a:gd name="T6" fmla="*/ 47 w 236"/>
                <a:gd name="T7" fmla="*/ 71 h 74"/>
                <a:gd name="T8" fmla="*/ 43 w 236"/>
                <a:gd name="T9" fmla="*/ 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74">
                  <a:moveTo>
                    <a:pt x="43" y="7"/>
                  </a:moveTo>
                  <a:cubicBezTo>
                    <a:pt x="188" y="2"/>
                    <a:pt x="188" y="2"/>
                    <a:pt x="188" y="2"/>
                  </a:cubicBezTo>
                  <a:cubicBezTo>
                    <a:pt x="230" y="0"/>
                    <a:pt x="236" y="59"/>
                    <a:pt x="193" y="62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" y="74"/>
                    <a:pt x="0" y="9"/>
                    <a:pt x="43" y="7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85610" y="4975948"/>
              <a:ext cx="525224" cy="175075"/>
            </a:xfrm>
            <a:custGeom>
              <a:avLst/>
              <a:gdLst>
                <a:gd name="T0" fmla="*/ 43 w 211"/>
                <a:gd name="T1" fmla="*/ 3 h 70"/>
                <a:gd name="T2" fmla="*/ 168 w 211"/>
                <a:gd name="T3" fmla="*/ 1 h 70"/>
                <a:gd name="T4" fmla="*/ 169 w 211"/>
                <a:gd name="T5" fmla="*/ 60 h 70"/>
                <a:gd name="T6" fmla="*/ 47 w 211"/>
                <a:gd name="T7" fmla="*/ 67 h 70"/>
                <a:gd name="T8" fmla="*/ 43 w 211"/>
                <a:gd name="T9" fmla="*/ 3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70">
                  <a:moveTo>
                    <a:pt x="43" y="3"/>
                  </a:moveTo>
                  <a:cubicBezTo>
                    <a:pt x="168" y="1"/>
                    <a:pt x="168" y="1"/>
                    <a:pt x="168" y="1"/>
                  </a:cubicBezTo>
                  <a:cubicBezTo>
                    <a:pt x="210" y="0"/>
                    <a:pt x="211" y="58"/>
                    <a:pt x="169" y="60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" y="70"/>
                    <a:pt x="0" y="4"/>
                    <a:pt x="43" y="3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53998" y="5140081"/>
              <a:ext cx="448629" cy="175075"/>
            </a:xfrm>
            <a:custGeom>
              <a:avLst/>
              <a:gdLst>
                <a:gd name="T0" fmla="*/ 42 w 180"/>
                <a:gd name="T1" fmla="*/ 3 h 70"/>
                <a:gd name="T2" fmla="*/ 135 w 180"/>
                <a:gd name="T3" fmla="*/ 1 h 70"/>
                <a:gd name="T4" fmla="*/ 138 w 180"/>
                <a:gd name="T5" fmla="*/ 62 h 70"/>
                <a:gd name="T6" fmla="*/ 46 w 180"/>
                <a:gd name="T7" fmla="*/ 67 h 70"/>
                <a:gd name="T8" fmla="*/ 42 w 180"/>
                <a:gd name="T9" fmla="*/ 3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70">
                  <a:moveTo>
                    <a:pt x="42" y="3"/>
                  </a:moveTo>
                  <a:cubicBezTo>
                    <a:pt x="135" y="1"/>
                    <a:pt x="135" y="1"/>
                    <a:pt x="135" y="1"/>
                  </a:cubicBezTo>
                  <a:cubicBezTo>
                    <a:pt x="177" y="0"/>
                    <a:pt x="180" y="60"/>
                    <a:pt x="138" y="62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" y="70"/>
                    <a:pt x="0" y="4"/>
                    <a:pt x="42" y="3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76494" y="4447989"/>
              <a:ext cx="629174" cy="194223"/>
            </a:xfrm>
            <a:custGeom>
              <a:avLst/>
              <a:gdLst>
                <a:gd name="T0" fmla="*/ 213 w 252"/>
                <a:gd name="T1" fmla="*/ 2 h 78"/>
                <a:gd name="T2" fmla="*/ 54 w 252"/>
                <a:gd name="T3" fmla="*/ 10 h 78"/>
                <a:gd name="T4" fmla="*/ 0 w 252"/>
                <a:gd name="T5" fmla="*/ 78 h 78"/>
                <a:gd name="T6" fmla="*/ 162 w 252"/>
                <a:gd name="T7" fmla="*/ 74 h 78"/>
                <a:gd name="T8" fmla="*/ 213 w 252"/>
                <a:gd name="T9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78">
                  <a:moveTo>
                    <a:pt x="213" y="2"/>
                  </a:moveTo>
                  <a:cubicBezTo>
                    <a:pt x="54" y="10"/>
                    <a:pt x="54" y="10"/>
                    <a:pt x="54" y="1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234" y="72"/>
                    <a:pt x="252" y="0"/>
                    <a:pt x="213" y="2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3791" y="4456195"/>
              <a:ext cx="574463" cy="656530"/>
            </a:xfrm>
            <a:custGeom>
              <a:avLst/>
              <a:gdLst>
                <a:gd name="T0" fmla="*/ 0 w 231"/>
                <a:gd name="T1" fmla="*/ 199 h 263"/>
                <a:gd name="T2" fmla="*/ 172 w 231"/>
                <a:gd name="T3" fmla="*/ 6 h 263"/>
                <a:gd name="T4" fmla="*/ 194 w 231"/>
                <a:gd name="T5" fmla="*/ 74 h 263"/>
                <a:gd name="T6" fmla="*/ 79 w 231"/>
                <a:gd name="T7" fmla="*/ 238 h 263"/>
                <a:gd name="T8" fmla="*/ 0 w 231"/>
                <a:gd name="T9" fmla="*/ 19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263">
                  <a:moveTo>
                    <a:pt x="0" y="199"/>
                  </a:moveTo>
                  <a:cubicBezTo>
                    <a:pt x="12" y="110"/>
                    <a:pt x="87" y="22"/>
                    <a:pt x="172" y="6"/>
                  </a:cubicBezTo>
                  <a:cubicBezTo>
                    <a:pt x="206" y="0"/>
                    <a:pt x="231" y="56"/>
                    <a:pt x="194" y="74"/>
                  </a:cubicBezTo>
                  <a:cubicBezTo>
                    <a:pt x="179" y="169"/>
                    <a:pt x="118" y="223"/>
                    <a:pt x="79" y="238"/>
                  </a:cubicBezTo>
                  <a:cubicBezTo>
                    <a:pt x="80" y="255"/>
                    <a:pt x="20" y="263"/>
                    <a:pt x="0" y="199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6228" y="4573824"/>
              <a:ext cx="396653" cy="867166"/>
            </a:xfrm>
            <a:custGeom>
              <a:avLst/>
              <a:gdLst>
                <a:gd name="T0" fmla="*/ 142 w 160"/>
                <a:gd name="T1" fmla="*/ 348 h 348"/>
                <a:gd name="T2" fmla="*/ 136 w 160"/>
                <a:gd name="T3" fmla="*/ 0 h 348"/>
                <a:gd name="T4" fmla="*/ 0 w 160"/>
                <a:gd name="T5" fmla="*/ 206 h 348"/>
                <a:gd name="T6" fmla="*/ 142 w 160"/>
                <a:gd name="T7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348">
                  <a:moveTo>
                    <a:pt x="142" y="348"/>
                  </a:moveTo>
                  <a:cubicBezTo>
                    <a:pt x="160" y="178"/>
                    <a:pt x="151" y="55"/>
                    <a:pt x="136" y="0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142" y="3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7" y="4644948"/>
              <a:ext cx="705769" cy="733125"/>
            </a:xfrm>
            <a:custGeom>
              <a:avLst/>
              <a:gdLst>
                <a:gd name="T0" fmla="*/ 0 w 283"/>
                <a:gd name="T1" fmla="*/ 4 h 295"/>
                <a:gd name="T2" fmla="*/ 279 w 283"/>
                <a:gd name="T3" fmla="*/ 0 h 295"/>
                <a:gd name="T4" fmla="*/ 283 w 283"/>
                <a:gd name="T5" fmla="*/ 291 h 295"/>
                <a:gd name="T6" fmla="*/ 0 w 283"/>
                <a:gd name="T7" fmla="*/ 295 h 295"/>
                <a:gd name="T8" fmla="*/ 0 w 283"/>
                <a:gd name="T9" fmla="*/ 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3" h="295">
                  <a:moveTo>
                    <a:pt x="0" y="4"/>
                  </a:moveTo>
                  <a:cubicBezTo>
                    <a:pt x="279" y="0"/>
                    <a:pt x="279" y="0"/>
                    <a:pt x="279" y="0"/>
                  </a:cubicBezTo>
                  <a:cubicBezTo>
                    <a:pt x="227" y="121"/>
                    <a:pt x="238" y="214"/>
                    <a:pt x="283" y="291"/>
                  </a:cubicBezTo>
                  <a:cubicBezTo>
                    <a:pt x="0" y="295"/>
                    <a:pt x="0" y="295"/>
                    <a:pt x="0" y="295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EDF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69" y="4573824"/>
              <a:ext cx="533430" cy="872637"/>
            </a:xfrm>
            <a:custGeom>
              <a:avLst/>
              <a:gdLst>
                <a:gd name="T0" fmla="*/ 0 w 214"/>
                <a:gd name="T1" fmla="*/ 3 h 350"/>
                <a:gd name="T2" fmla="*/ 210 w 214"/>
                <a:gd name="T3" fmla="*/ 0 h 350"/>
                <a:gd name="T4" fmla="*/ 214 w 214"/>
                <a:gd name="T5" fmla="*/ 347 h 350"/>
                <a:gd name="T6" fmla="*/ 0 w 214"/>
                <a:gd name="T7" fmla="*/ 350 h 350"/>
                <a:gd name="T8" fmla="*/ 0 w 214"/>
                <a:gd name="T9" fmla="*/ 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350">
                  <a:moveTo>
                    <a:pt x="0" y="3"/>
                  </a:moveTo>
                  <a:cubicBezTo>
                    <a:pt x="210" y="0"/>
                    <a:pt x="210" y="0"/>
                    <a:pt x="210" y="0"/>
                  </a:cubicBezTo>
                  <a:cubicBezTo>
                    <a:pt x="163" y="114"/>
                    <a:pt x="156" y="229"/>
                    <a:pt x="214" y="347"/>
                  </a:cubicBezTo>
                  <a:cubicBezTo>
                    <a:pt x="0" y="350"/>
                    <a:pt x="0" y="350"/>
                    <a:pt x="0" y="35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7" y="5296006"/>
              <a:ext cx="533430" cy="150455"/>
            </a:xfrm>
            <a:custGeom>
              <a:avLst/>
              <a:gdLst>
                <a:gd name="T0" fmla="*/ 191 w 214"/>
                <a:gd name="T1" fmla="*/ 0 h 60"/>
                <a:gd name="T2" fmla="*/ 214 w 214"/>
                <a:gd name="T3" fmla="*/ 57 h 60"/>
                <a:gd name="T4" fmla="*/ 0 w 214"/>
                <a:gd name="T5" fmla="*/ 60 h 60"/>
                <a:gd name="T6" fmla="*/ 0 w 214"/>
                <a:gd name="T7" fmla="*/ 0 h 60"/>
                <a:gd name="T8" fmla="*/ 191 w 214"/>
                <a:gd name="T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60">
                  <a:moveTo>
                    <a:pt x="191" y="0"/>
                  </a:moveTo>
                  <a:cubicBezTo>
                    <a:pt x="197" y="19"/>
                    <a:pt x="205" y="38"/>
                    <a:pt x="214" y="5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5253" y="5249502"/>
              <a:ext cx="243463" cy="123099"/>
            </a:xfrm>
            <a:custGeom>
              <a:avLst/>
              <a:gdLst>
                <a:gd name="T0" fmla="*/ 0 w 98"/>
                <a:gd name="T1" fmla="*/ 0 h 49"/>
                <a:gd name="T2" fmla="*/ 75 w 98"/>
                <a:gd name="T3" fmla="*/ 0 h 49"/>
                <a:gd name="T4" fmla="*/ 98 w 98"/>
                <a:gd name="T5" fmla="*/ 48 h 49"/>
                <a:gd name="T6" fmla="*/ 17 w 98"/>
                <a:gd name="T7" fmla="*/ 49 h 49"/>
                <a:gd name="T8" fmla="*/ 0 w 98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49">
                  <a:moveTo>
                    <a:pt x="0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81" y="17"/>
                    <a:pt x="89" y="33"/>
                    <a:pt x="98" y="48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0" y="33"/>
                    <a:pt x="5" y="17"/>
                    <a:pt x="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1932" y="4658625"/>
              <a:ext cx="207901" cy="136777"/>
            </a:xfrm>
            <a:custGeom>
              <a:avLst/>
              <a:gdLst>
                <a:gd name="T0" fmla="*/ 29 w 83"/>
                <a:gd name="T1" fmla="*/ 3 h 55"/>
                <a:gd name="T2" fmla="*/ 33 w 83"/>
                <a:gd name="T3" fmla="*/ 53 h 55"/>
                <a:gd name="T4" fmla="*/ 29 w 83"/>
                <a:gd name="T5" fmla="*/ 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3" h="55">
                  <a:moveTo>
                    <a:pt x="29" y="3"/>
                  </a:moveTo>
                  <a:cubicBezTo>
                    <a:pt x="78" y="0"/>
                    <a:pt x="83" y="51"/>
                    <a:pt x="33" y="53"/>
                  </a:cubicBezTo>
                  <a:cubicBezTo>
                    <a:pt x="6" y="55"/>
                    <a:pt x="0" y="4"/>
                    <a:pt x="29" y="3"/>
                  </a:cubicBezTo>
                  <a:close/>
                </a:path>
              </a:pathLst>
            </a:custGeom>
            <a:solidFill>
              <a:srgbClr val="FFF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85610" y="4828229"/>
              <a:ext cx="207901" cy="134041"/>
            </a:xfrm>
            <a:custGeom>
              <a:avLst/>
              <a:gdLst>
                <a:gd name="T0" fmla="*/ 28 w 83"/>
                <a:gd name="T1" fmla="*/ 3 h 54"/>
                <a:gd name="T2" fmla="*/ 32 w 83"/>
                <a:gd name="T3" fmla="*/ 53 h 54"/>
                <a:gd name="T4" fmla="*/ 28 w 83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3" h="54">
                  <a:moveTo>
                    <a:pt x="28" y="3"/>
                  </a:moveTo>
                  <a:cubicBezTo>
                    <a:pt x="78" y="0"/>
                    <a:pt x="83" y="51"/>
                    <a:pt x="32" y="53"/>
                  </a:cubicBezTo>
                  <a:cubicBezTo>
                    <a:pt x="5" y="54"/>
                    <a:pt x="0" y="4"/>
                    <a:pt x="28" y="3"/>
                  </a:cubicBezTo>
                  <a:close/>
                </a:path>
              </a:pathLst>
            </a:custGeom>
            <a:solidFill>
              <a:srgbClr val="FFF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04758" y="4995097"/>
              <a:ext cx="205165" cy="136777"/>
            </a:xfrm>
            <a:custGeom>
              <a:avLst/>
              <a:gdLst>
                <a:gd name="T0" fmla="*/ 28 w 83"/>
                <a:gd name="T1" fmla="*/ 4 h 55"/>
                <a:gd name="T2" fmla="*/ 33 w 83"/>
                <a:gd name="T3" fmla="*/ 54 h 55"/>
                <a:gd name="T4" fmla="*/ 28 w 83"/>
                <a:gd name="T5" fmla="*/ 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3" h="55">
                  <a:moveTo>
                    <a:pt x="28" y="4"/>
                  </a:moveTo>
                  <a:cubicBezTo>
                    <a:pt x="78" y="0"/>
                    <a:pt x="83" y="51"/>
                    <a:pt x="33" y="54"/>
                  </a:cubicBezTo>
                  <a:cubicBezTo>
                    <a:pt x="5" y="55"/>
                    <a:pt x="0" y="5"/>
                    <a:pt x="28" y="4"/>
                  </a:cubicBezTo>
                  <a:close/>
                </a:path>
              </a:pathLst>
            </a:custGeom>
            <a:solidFill>
              <a:srgbClr val="FFF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70411" y="5159229"/>
              <a:ext cx="207901" cy="136777"/>
            </a:xfrm>
            <a:custGeom>
              <a:avLst/>
              <a:gdLst>
                <a:gd name="T0" fmla="*/ 29 w 84"/>
                <a:gd name="T1" fmla="*/ 4 h 55"/>
                <a:gd name="T2" fmla="*/ 33 w 84"/>
                <a:gd name="T3" fmla="*/ 54 h 55"/>
                <a:gd name="T4" fmla="*/ 29 w 84"/>
                <a:gd name="T5" fmla="*/ 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55">
                  <a:moveTo>
                    <a:pt x="29" y="4"/>
                  </a:moveTo>
                  <a:cubicBezTo>
                    <a:pt x="79" y="0"/>
                    <a:pt x="84" y="51"/>
                    <a:pt x="33" y="54"/>
                  </a:cubicBezTo>
                  <a:cubicBezTo>
                    <a:pt x="6" y="55"/>
                    <a:pt x="0" y="5"/>
                    <a:pt x="29" y="4"/>
                  </a:cubicBezTo>
                  <a:close/>
                </a:path>
              </a:pathLst>
            </a:custGeom>
            <a:solidFill>
              <a:srgbClr val="FFF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97767" y="4450724"/>
              <a:ext cx="131306" cy="30091"/>
            </a:xfrm>
            <a:custGeom>
              <a:avLst/>
              <a:gdLst>
                <a:gd name="T0" fmla="*/ 0 w 53"/>
                <a:gd name="T1" fmla="*/ 2 h 12"/>
                <a:gd name="T2" fmla="*/ 11 w 53"/>
                <a:gd name="T3" fmla="*/ 10 h 12"/>
                <a:gd name="T4" fmla="*/ 53 w 53"/>
                <a:gd name="T5" fmla="*/ 1 h 12"/>
                <a:gd name="T6" fmla="*/ 53 w 53"/>
                <a:gd name="T7" fmla="*/ 1 h 12"/>
                <a:gd name="T8" fmla="*/ 45 w 53"/>
                <a:gd name="T9" fmla="*/ 0 h 12"/>
                <a:gd name="T10" fmla="*/ 0 w 53"/>
                <a:gd name="T11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12">
                  <a:moveTo>
                    <a:pt x="0" y="2"/>
                  </a:moveTo>
                  <a:cubicBezTo>
                    <a:pt x="2" y="8"/>
                    <a:pt x="5" y="12"/>
                    <a:pt x="11" y="10"/>
                  </a:cubicBezTo>
                  <a:cubicBezTo>
                    <a:pt x="20" y="9"/>
                    <a:pt x="49" y="7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0"/>
                    <a:pt x="48" y="0"/>
                    <a:pt x="45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FF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cxnSp>
        <p:nvCxnSpPr>
          <p:cNvPr id="50" name="出自【趣你的PPT】(微信:qunideppt)：最优质的PPT资源库"/>
          <p:cNvCxnSpPr/>
          <p:nvPr/>
        </p:nvCxnSpPr>
        <p:spPr>
          <a:xfrm>
            <a:off x="1618735" y="344885"/>
            <a:ext cx="0" cy="507731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出自【趣你的PPT】(微信:qunideppt)：最优质的PPT资源库"/>
          <p:cNvSpPr txBox="1"/>
          <p:nvPr/>
        </p:nvSpPr>
        <p:spPr>
          <a:xfrm>
            <a:off x="4415373" y="2952259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8159600" y="1575847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8159600" y="4025497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1" name="Group 50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60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61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62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63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工作计划展望</a:t>
              </a:r>
            </a:p>
          </p:txBody>
        </p:sp>
      </p:grpSp>
      <p:sp>
        <p:nvSpPr>
          <p:cNvPr id="64" name="矩形 63"/>
          <p:cNvSpPr/>
          <p:nvPr/>
        </p:nvSpPr>
        <p:spPr>
          <a:xfrm>
            <a:off x="8045604" y="1871313"/>
            <a:ext cx="3231995" cy="1023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32962">
              <a:lnSpc>
                <a:spcPct val="150000"/>
              </a:lnSpc>
              <a:defRPr/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  <a:endParaRPr lang="en-US" altLang="zh-CN" sz="1400" dirty="0"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8045604" y="4354331"/>
            <a:ext cx="3231995" cy="1023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32962">
              <a:lnSpc>
                <a:spcPct val="150000"/>
              </a:lnSpc>
              <a:defRPr/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  <a:endParaRPr lang="en-US" altLang="zh-CN" sz="1400" dirty="0"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338778" y="3297221"/>
            <a:ext cx="3231995" cy="1023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32962">
              <a:lnSpc>
                <a:spcPct val="150000"/>
              </a:lnSpc>
              <a:defRPr/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  <a:endParaRPr lang="en-US" altLang="zh-CN" sz="1400" dirty="0"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486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8189" y="1956372"/>
            <a:ext cx="3920051" cy="3580827"/>
          </a:xfrm>
        </p:spPr>
      </p:pic>
      <p:pic>
        <p:nvPicPr>
          <p:cNvPr id="9" name="出自【趣你的PPT】(微信:qunideppt)：最优质的PPT资源库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056310" y="1956373"/>
            <a:ext cx="1931230" cy="1744408"/>
          </a:xfrm>
        </p:spPr>
      </p:pic>
      <p:pic>
        <p:nvPicPr>
          <p:cNvPr id="12" name="出自【趣你的PPT】(微信:qunideppt)：最优质的PPT资源库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056310" y="3792793"/>
            <a:ext cx="1931230" cy="1744408"/>
          </a:xfrm>
        </p:spPr>
      </p:pic>
      <p:pic>
        <p:nvPicPr>
          <p:cNvPr id="11" name="出自【趣你的PPT】(微信:qunideppt)：最优质的PPT资源库"/>
          <p:cNvPicPr>
            <a:picLocks noGrp="1" noChangeAspect="1"/>
          </p:cNvPicPr>
          <p:nvPr>
            <p:ph type="pic" sz="quarter" idx="15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065865" y="3792793"/>
            <a:ext cx="1931230" cy="1744408"/>
          </a:xfrm>
        </p:spPr>
      </p:pic>
      <p:pic>
        <p:nvPicPr>
          <p:cNvPr id="10" name="出自【趣你的PPT】(微信:qunideppt)：最优质的PPT资源库"/>
          <p:cNvPicPr>
            <a:picLocks noGrp="1" noChangeAspect="1"/>
          </p:cNvPicPr>
          <p:nvPr>
            <p:ph type="pic" sz="quarter" idx="12"/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75420" y="1956372"/>
            <a:ext cx="1943100" cy="3580827"/>
          </a:xfrm>
        </p:spPr>
      </p:pic>
      <p:sp>
        <p:nvSpPr>
          <p:cNvPr id="13" name="出自【趣你的PPT】(微信:qunideppt)：最优质的PPT资源库"/>
          <p:cNvSpPr/>
          <p:nvPr/>
        </p:nvSpPr>
        <p:spPr>
          <a:xfrm>
            <a:off x="7060370" y="1956373"/>
            <a:ext cx="1931230" cy="1744407"/>
          </a:xfrm>
          <a:prstGeom prst="roundRect">
            <a:avLst>
              <a:gd name="adj" fmla="val 1231"/>
            </a:avLst>
          </a:prstGeom>
          <a:solidFill>
            <a:schemeClr val="accent3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182880" rIns="91440" rtlCol="0" anchor="t"/>
          <a:lstStyle/>
          <a:p>
            <a:endParaRPr lang="en-US" sz="3600" dirty="0"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7281349" y="2301187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15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工作计划展望</a:t>
              </a:r>
            </a:p>
          </p:txBody>
        </p:sp>
      </p:grpSp>
      <p:sp>
        <p:nvSpPr>
          <p:cNvPr id="19" name="TextBox 13"/>
          <p:cNvSpPr txBox="1"/>
          <p:nvPr/>
        </p:nvSpPr>
        <p:spPr>
          <a:xfrm>
            <a:off x="7281349" y="2703805"/>
            <a:ext cx="129528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1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37" name="Group 36出自【趣你的PPT】(微信:qunideppt)：最优质的PPT资源库"/>
          <p:cNvGrpSpPr/>
          <p:nvPr/>
        </p:nvGrpSpPr>
        <p:grpSpPr>
          <a:xfrm>
            <a:off x="6431346" y="2820938"/>
            <a:ext cx="5110414" cy="1530788"/>
            <a:chOff x="2799113" y="2648218"/>
            <a:chExt cx="6593774" cy="1530788"/>
          </a:xfrm>
        </p:grpSpPr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2799113" y="2648218"/>
              <a:ext cx="65937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7200" dirty="0">
                  <a:solidFill>
                    <a:srgbClr val="262626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THANK YOU </a:t>
              </a:r>
              <a:endParaRPr lang="zh-CN" altLang="en-US" sz="7200" dirty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9" name="出自【趣你的PPT】(微信:qunideppt)：最优质的PPT资源库"/>
            <p:cNvSpPr txBox="1"/>
            <p:nvPr/>
          </p:nvSpPr>
          <p:spPr>
            <a:xfrm>
              <a:off x="2881465" y="3902007"/>
              <a:ext cx="641965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THE PROFESSIONAL POWERPOINT TEMPLATE</a:t>
              </a:r>
              <a:endPara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6" name="出自【趣你的PPT】(微信:qunideppt)：最优质的PPT资源库"/>
          <p:cNvCxnSpPr/>
          <p:nvPr/>
        </p:nvCxnSpPr>
        <p:spPr>
          <a:xfrm>
            <a:off x="6532880" y="3952240"/>
            <a:ext cx="493776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852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14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73185" y="2742787"/>
            <a:ext cx="5675215" cy="4115213"/>
            <a:chOff x="725585" y="2877588"/>
            <a:chExt cx="5675215" cy="4115213"/>
          </a:xfrm>
        </p:grpSpPr>
        <p:grpSp>
          <p:nvGrpSpPr>
            <p:cNvPr id="26" name="组合 25"/>
            <p:cNvGrpSpPr/>
            <p:nvPr/>
          </p:nvGrpSpPr>
          <p:grpSpPr>
            <a:xfrm>
              <a:off x="725585" y="4684477"/>
              <a:ext cx="5675215" cy="2308324"/>
              <a:chOff x="5791200" y="2875002"/>
              <a:chExt cx="5303520" cy="2308324"/>
            </a:xfrm>
          </p:grpSpPr>
          <p:sp>
            <p:nvSpPr>
              <p:cNvPr id="2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5791200" y="2875002"/>
                <a:ext cx="5303520" cy="23083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sz="2800" b="1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dist" defTabSz="91440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7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262626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全年工作回顾</a:t>
                </a:r>
              </a:p>
            </p:txBody>
          </p:sp>
          <p:sp>
            <p:nvSpPr>
              <p:cNvPr id="28" name="出自【趣你的PPT】(微信:qunideppt)：最优质的PPT资源库"/>
              <p:cNvSpPr txBox="1"/>
              <p:nvPr/>
            </p:nvSpPr>
            <p:spPr>
              <a:xfrm>
                <a:off x="5791200" y="3982998"/>
                <a:ext cx="53035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dist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62626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ANNUAL WORK REVIEW</a:t>
                </a:r>
                <a:endPara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725585" y="2877588"/>
              <a:ext cx="4364785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1500" i="0" u="none" strike="noStrike" cap="none" spc="0" normalizeH="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/>
                </a:defRPr>
              </a:lvl1pPr>
            </a:lstStyle>
            <a:p>
              <a:r>
                <a:rPr lang="en-US" altLang="zh-CN" sz="9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</a:t>
              </a:r>
              <a:r>
                <a:rPr lang="en-US" altLang="zh-CN" sz="8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art</a:t>
              </a:r>
              <a:r>
                <a:rPr lang="en-US" altLang="zh-CN" sz="9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01</a:t>
              </a:r>
              <a:endParaRPr lang="zh-CN" altLang="en-US" sz="9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0" name="出自【趣你的PPT】(微信:qunideppt)：最优质的PPT资源库"/>
            <p:cNvCxnSpPr/>
            <p:nvPr/>
          </p:nvCxnSpPr>
          <p:spPr>
            <a:xfrm>
              <a:off x="839885" y="4358113"/>
              <a:ext cx="4477732" cy="0"/>
            </a:xfrm>
            <a:prstGeom prst="line">
              <a:avLst/>
            </a:prstGeom>
            <a:ln w="1905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出自【趣你的PPT】(微信:qunideppt)：最优质的PPT资源库"/>
            <p:cNvCxnSpPr/>
            <p:nvPr/>
          </p:nvCxnSpPr>
          <p:spPr>
            <a:xfrm>
              <a:off x="839885" y="4430407"/>
              <a:ext cx="4477732" cy="0"/>
            </a:xfrm>
            <a:prstGeom prst="line">
              <a:avLst/>
            </a:prstGeom>
            <a:ln w="1905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0264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出自【趣你的PPT】(微信:qunideppt)：最优质的PPT资源库"/>
          <p:cNvGrpSpPr/>
          <p:nvPr/>
        </p:nvGrpSpPr>
        <p:grpSpPr>
          <a:xfrm>
            <a:off x="161290" y="315913"/>
            <a:ext cx="2679502" cy="523220"/>
            <a:chOff x="161290" y="315913"/>
            <a:chExt cx="2679502" cy="523220"/>
          </a:xfrm>
        </p:grpSpPr>
        <p:sp>
          <p:nvSpPr>
            <p:cNvPr id="51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52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53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54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162095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工作预期</a:t>
              </a:r>
            </a:p>
          </p:txBody>
        </p:sp>
      </p:grpSp>
      <p:sp>
        <p:nvSpPr>
          <p:cNvPr id="4" name="出自【趣你的PPT】(微信:qunideppt)：最优质的PPT资源库"/>
          <p:cNvSpPr/>
          <p:nvPr/>
        </p:nvSpPr>
        <p:spPr>
          <a:xfrm>
            <a:off x="5336586" y="2339559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10800000">
            <a:off x="6408382" y="3503833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0800000">
            <a:off x="4268503" y="3503833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3198083" y="2339559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rtlCol="0" anchor="t" anchorCtr="0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7475088" y="2339559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3552621" y="2683329"/>
            <a:ext cx="884420" cy="884420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1"/>
                </a:solidFill>
                <a:latin typeface="linea-basic-10" panose="02000509000000000000" pitchFamily="49" charset="0"/>
              </a:rPr>
              <a:t>Q</a:t>
            </a: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623683" y="3851341"/>
            <a:ext cx="884420" cy="88442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2"/>
                </a:solidFill>
                <a:latin typeface="linea-basic-10" panose="02000509000000000000" pitchFamily="49" charset="0"/>
              </a:rPr>
              <a:t>W</a:t>
            </a: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5665608" y="2683329"/>
            <a:ext cx="884420" cy="884420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/>
                </a:solidFill>
                <a:latin typeface="linea-basic-10" panose="02000509000000000000" pitchFamily="49" charset="0"/>
              </a:rPr>
              <a:t>E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7828690" y="2683329"/>
            <a:ext cx="884420" cy="884420"/>
          </a:xfrm>
          <a:prstGeom prst="ellipse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5"/>
                </a:solidFill>
                <a:latin typeface="linea-basic-10" panose="02000509000000000000" pitchFamily="49" charset="0"/>
              </a:rPr>
              <a:t>R</a:t>
            </a: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6771782" y="3851341"/>
            <a:ext cx="884420" cy="884420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4"/>
                </a:solidFill>
                <a:latin typeface="linea-basic-10" panose="02000509000000000000" pitchFamily="49" charset="0"/>
              </a:rPr>
              <a:t>H</a:t>
            </a: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flipV="1">
            <a:off x="6120749" y="1713939"/>
            <a:ext cx="2616852" cy="495623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5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cxnSp>
        <p:nvCxnSpPr>
          <p:cNvPr id="28" name="出自【趣你的PPT】(微信:qunideppt)：最优质的PPT资源库"/>
          <p:cNvCxnSpPr/>
          <p:nvPr/>
        </p:nvCxnSpPr>
        <p:spPr>
          <a:xfrm flipH="1">
            <a:off x="2743762" y="3071868"/>
            <a:ext cx="304800" cy="1"/>
          </a:xfrm>
          <a:prstGeom prst="line">
            <a:avLst/>
          </a:prstGeom>
          <a:ln w="12700" cmpd="sng"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出自【趣你的PPT】(微信:qunideppt)：最优质的PPT资源库"/>
          <p:cNvSpPr/>
          <p:nvPr/>
        </p:nvSpPr>
        <p:spPr>
          <a:xfrm flipH="1">
            <a:off x="4170029" y="5211847"/>
            <a:ext cx="891519" cy="3421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3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7210442" y="5223787"/>
            <a:ext cx="891519" cy="3421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3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Source Sans Pro" charset="0"/>
            </a:endParaRPr>
          </a:p>
        </p:txBody>
      </p:sp>
      <p:cxnSp>
        <p:nvCxnSpPr>
          <p:cNvPr id="34" name="出自【趣你的PPT】(微信:qunideppt)：最优质的PPT资源库"/>
          <p:cNvCxnSpPr/>
          <p:nvPr/>
        </p:nvCxnSpPr>
        <p:spPr>
          <a:xfrm>
            <a:off x="9201445" y="3071868"/>
            <a:ext cx="304800" cy="1"/>
          </a:xfrm>
          <a:prstGeom prst="line">
            <a:avLst/>
          </a:prstGeom>
          <a:ln w="12700" cmpd="sng"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出自【趣你的PPT】(微信:qunideppt)：最优质的PPT资源库"/>
          <p:cNvSpPr txBox="1"/>
          <p:nvPr/>
        </p:nvSpPr>
        <p:spPr>
          <a:xfrm>
            <a:off x="9054877" y="1331339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412629" y="522378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1271206" y="269882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2615474" y="5128220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9652813" y="273863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TextBox 13"/>
          <p:cNvSpPr txBox="1"/>
          <p:nvPr/>
        </p:nvSpPr>
        <p:spPr>
          <a:xfrm>
            <a:off x="232494" y="3023134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TextBox 13"/>
          <p:cNvSpPr txBox="1"/>
          <p:nvPr/>
        </p:nvSpPr>
        <p:spPr>
          <a:xfrm>
            <a:off x="1576762" y="5565887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TextBox 13"/>
          <p:cNvSpPr txBox="1"/>
          <p:nvPr/>
        </p:nvSpPr>
        <p:spPr>
          <a:xfrm>
            <a:off x="9652813" y="3065880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TextBox 13"/>
          <p:cNvSpPr txBox="1"/>
          <p:nvPr/>
        </p:nvSpPr>
        <p:spPr>
          <a:xfrm>
            <a:off x="8412629" y="5571045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TextBox 13"/>
          <p:cNvSpPr txBox="1"/>
          <p:nvPr/>
        </p:nvSpPr>
        <p:spPr>
          <a:xfrm>
            <a:off x="9054877" y="1674424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09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161290" y="315913"/>
            <a:ext cx="2679502" cy="523220"/>
            <a:chOff x="161290" y="315913"/>
            <a:chExt cx="2679502" cy="523220"/>
          </a:xfrm>
        </p:grpSpPr>
        <p:sp>
          <p:nvSpPr>
            <p:cNvPr id="39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4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162095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工作预期</a:t>
              </a:r>
            </a:p>
          </p:txBody>
        </p: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4058926" y="1568485"/>
            <a:ext cx="1999438" cy="931175"/>
            <a:chOff x="4058926" y="1568485"/>
            <a:chExt cx="1999438" cy="931175"/>
          </a:xfrm>
        </p:grpSpPr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21049" y="1796105"/>
              <a:ext cx="1637315" cy="47852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r>
                <a:rPr lang="en-US" sz="2400" dirty="0">
                  <a:solidFill>
                    <a:srgbClr val="FFFFFF"/>
                  </a:solidFill>
                  <a:latin typeface="Source Sans Pro" charset="0"/>
                </a:rPr>
                <a:t>Step 01</a:t>
              </a:r>
              <a:endParaRPr lang="en-US" sz="1100" dirty="0">
                <a:solidFill>
                  <a:srgbClr val="FFFFFF"/>
                </a:solidFill>
                <a:latin typeface="Source Sans Pro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58926" y="1568485"/>
              <a:ext cx="406096" cy="931175"/>
            </a:xfrm>
            <a:custGeom>
              <a:avLst/>
              <a:gdLst>
                <a:gd name="T0" fmla="*/ 0 w 157"/>
                <a:gd name="T1" fmla="*/ 180 h 360"/>
                <a:gd name="T2" fmla="*/ 157 w 157"/>
                <a:gd name="T3" fmla="*/ 360 h 360"/>
                <a:gd name="T4" fmla="*/ 157 w 157"/>
                <a:gd name="T5" fmla="*/ 180 h 360"/>
                <a:gd name="T6" fmla="*/ 157 w 157"/>
                <a:gd name="T7" fmla="*/ 0 h 360"/>
                <a:gd name="T8" fmla="*/ 0 w 157"/>
                <a:gd name="T9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360">
                  <a:moveTo>
                    <a:pt x="0" y="180"/>
                  </a:moveTo>
                  <a:lnTo>
                    <a:pt x="157" y="360"/>
                  </a:lnTo>
                  <a:lnTo>
                    <a:pt x="157" y="180"/>
                  </a:lnTo>
                  <a:lnTo>
                    <a:pt x="157" y="0"/>
                  </a:lnTo>
                  <a:lnTo>
                    <a:pt x="0" y="1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771252" y="1444328"/>
            <a:ext cx="1171728" cy="11794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linea-basic-10" charset="0"/>
                <a:ea typeface="linea-basic-10" charset="0"/>
                <a:cs typeface="linea-basic-10" charset="0"/>
              </a:rPr>
              <a:t>d</a:t>
            </a:r>
          </a:p>
        </p:txBody>
      </p: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6058364" y="2636749"/>
            <a:ext cx="1844736" cy="938934"/>
            <a:chOff x="6058364" y="2636749"/>
            <a:chExt cx="1844736" cy="938934"/>
          </a:xfrm>
        </p:grpSpPr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58364" y="2861783"/>
              <a:ext cx="1438640" cy="47852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sz="2400" dirty="0">
                  <a:solidFill>
                    <a:srgbClr val="FFFFFF"/>
                  </a:solidFill>
                  <a:latin typeface="Source Sans Pro" charset="0"/>
                </a:rPr>
                <a:t>Step 02</a:t>
              </a:r>
              <a:endParaRPr lang="en-US" sz="1100" dirty="0">
                <a:solidFill>
                  <a:srgbClr val="FFFFFF"/>
                </a:solidFill>
                <a:latin typeface="Source Sans Pro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7004" y="2636749"/>
              <a:ext cx="406096" cy="938934"/>
            </a:xfrm>
            <a:custGeom>
              <a:avLst/>
              <a:gdLst>
                <a:gd name="T0" fmla="*/ 157 w 157"/>
                <a:gd name="T1" fmla="*/ 180 h 363"/>
                <a:gd name="T2" fmla="*/ 0 w 157"/>
                <a:gd name="T3" fmla="*/ 363 h 363"/>
                <a:gd name="T4" fmla="*/ 0 w 157"/>
                <a:gd name="T5" fmla="*/ 180 h 363"/>
                <a:gd name="T6" fmla="*/ 0 w 157"/>
                <a:gd name="T7" fmla="*/ 0 h 363"/>
                <a:gd name="T8" fmla="*/ 157 w 157"/>
                <a:gd name="T9" fmla="*/ 18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363">
                  <a:moveTo>
                    <a:pt x="157" y="180"/>
                  </a:moveTo>
                  <a:lnTo>
                    <a:pt x="0" y="363"/>
                  </a:lnTo>
                  <a:lnTo>
                    <a:pt x="0" y="180"/>
                  </a:lnTo>
                  <a:lnTo>
                    <a:pt x="0" y="0"/>
                  </a:lnTo>
                  <a:lnTo>
                    <a:pt x="157" y="1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090978" y="2520352"/>
            <a:ext cx="1171728" cy="11717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linea-basic-10" charset="0"/>
                <a:ea typeface="linea-basic-10" charset="0"/>
                <a:cs typeface="linea-basic-10" charset="0"/>
              </a:rPr>
              <a:t>s</a:t>
            </a:r>
          </a:p>
        </p:txBody>
      </p: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5980767" y="4770691"/>
            <a:ext cx="1986505" cy="938934"/>
            <a:chOff x="5980767" y="4770691"/>
            <a:chExt cx="1986505" cy="938934"/>
          </a:xfrm>
        </p:grpSpPr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80767" y="5003484"/>
              <a:ext cx="1624382" cy="473347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r>
                <a:rPr lang="en-US" sz="2400" dirty="0">
                  <a:solidFill>
                    <a:srgbClr val="FFFFFF"/>
                  </a:solidFill>
                  <a:latin typeface="Source Sans Pro" charset="0"/>
                </a:rPr>
                <a:t>Step 04</a:t>
              </a:r>
              <a:endParaRPr lang="en-US" sz="1100" dirty="0">
                <a:solidFill>
                  <a:srgbClr val="FFFFFF"/>
                </a:solidFill>
                <a:latin typeface="Source Sans Pro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63763" y="4770691"/>
              <a:ext cx="403509" cy="938934"/>
            </a:xfrm>
            <a:custGeom>
              <a:avLst/>
              <a:gdLst>
                <a:gd name="T0" fmla="*/ 156 w 156"/>
                <a:gd name="T1" fmla="*/ 181 h 363"/>
                <a:gd name="T2" fmla="*/ 0 w 156"/>
                <a:gd name="T3" fmla="*/ 363 h 363"/>
                <a:gd name="T4" fmla="*/ 0 w 156"/>
                <a:gd name="T5" fmla="*/ 181 h 363"/>
                <a:gd name="T6" fmla="*/ 0 w 156"/>
                <a:gd name="T7" fmla="*/ 0 h 363"/>
                <a:gd name="T8" fmla="*/ 156 w 156"/>
                <a:gd name="T9" fmla="*/ 1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363">
                  <a:moveTo>
                    <a:pt x="156" y="181"/>
                  </a:moveTo>
                  <a:lnTo>
                    <a:pt x="0" y="363"/>
                  </a:lnTo>
                  <a:lnTo>
                    <a:pt x="0" y="181"/>
                  </a:lnTo>
                  <a:lnTo>
                    <a:pt x="0" y="0"/>
                  </a:lnTo>
                  <a:lnTo>
                    <a:pt x="156" y="181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090978" y="4654294"/>
            <a:ext cx="1171728" cy="11717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linea-basic-10" charset="0"/>
                <a:ea typeface="linea-basic-10" charset="0"/>
                <a:cs typeface="linea-basic-10" charset="0"/>
              </a:rPr>
              <a:t>b</a:t>
            </a:r>
          </a:p>
        </p:txBody>
      </p: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4260680" y="3702427"/>
            <a:ext cx="1797685" cy="938934"/>
            <a:chOff x="4260680" y="3702427"/>
            <a:chExt cx="1797685" cy="938934"/>
          </a:xfrm>
        </p:grpSpPr>
        <p:sp>
          <p:nvSpPr>
            <p:cNvPr id="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622804" y="3930047"/>
              <a:ext cx="1435561" cy="47852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r>
                <a:rPr lang="en-US" sz="2400" dirty="0">
                  <a:solidFill>
                    <a:srgbClr val="FFFFFF"/>
                  </a:solidFill>
                  <a:latin typeface="Source Sans Pro" charset="0"/>
                </a:rPr>
                <a:t>Step 03</a:t>
              </a:r>
              <a:endParaRPr lang="en-US" sz="1100" dirty="0">
                <a:solidFill>
                  <a:srgbClr val="FFFFFF"/>
                </a:solidFill>
                <a:latin typeface="Source Sans Pro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0680" y="3702427"/>
              <a:ext cx="406096" cy="938934"/>
            </a:xfrm>
            <a:custGeom>
              <a:avLst/>
              <a:gdLst>
                <a:gd name="T0" fmla="*/ 0 w 157"/>
                <a:gd name="T1" fmla="*/ 181 h 363"/>
                <a:gd name="T2" fmla="*/ 157 w 157"/>
                <a:gd name="T3" fmla="*/ 363 h 363"/>
                <a:gd name="T4" fmla="*/ 157 w 157"/>
                <a:gd name="T5" fmla="*/ 181 h 363"/>
                <a:gd name="T6" fmla="*/ 157 w 157"/>
                <a:gd name="T7" fmla="*/ 0 h 363"/>
                <a:gd name="T8" fmla="*/ 0 w 157"/>
                <a:gd name="T9" fmla="*/ 1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363">
                  <a:moveTo>
                    <a:pt x="0" y="181"/>
                  </a:moveTo>
                  <a:lnTo>
                    <a:pt x="157" y="363"/>
                  </a:lnTo>
                  <a:lnTo>
                    <a:pt x="157" y="181"/>
                  </a:lnTo>
                  <a:lnTo>
                    <a:pt x="157" y="0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Sans Pro" charset="0"/>
              </a:endParaRPr>
            </a:p>
          </p:txBody>
        </p:sp>
      </p:grp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771252" y="3586030"/>
            <a:ext cx="1171728" cy="11743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linea-basic-10" charset="0"/>
                <a:ea typeface="linea-basic-10" charset="0"/>
                <a:cs typeface="linea-basic-10" charset="0"/>
              </a:rPr>
              <a:t>v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409962" y="2684339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409962" y="485755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498048" y="1624700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2498048" y="3797918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TextBox 13"/>
          <p:cNvSpPr txBox="1"/>
          <p:nvPr/>
        </p:nvSpPr>
        <p:spPr>
          <a:xfrm>
            <a:off x="1459336" y="1920166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TextBox 13"/>
          <p:cNvSpPr txBox="1"/>
          <p:nvPr/>
        </p:nvSpPr>
        <p:spPr>
          <a:xfrm>
            <a:off x="1459336" y="411043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TextBox 13"/>
          <p:cNvSpPr txBox="1"/>
          <p:nvPr/>
        </p:nvSpPr>
        <p:spPr>
          <a:xfrm>
            <a:off x="8363410" y="3081335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TextBox 13"/>
          <p:cNvSpPr txBox="1"/>
          <p:nvPr/>
        </p:nvSpPr>
        <p:spPr>
          <a:xfrm>
            <a:off x="8363409" y="5240145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72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35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4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实际完成情况</a:t>
              </a:r>
            </a:p>
          </p:txBody>
        </p:sp>
      </p:grp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4815668" y="3891424"/>
            <a:ext cx="3114377" cy="1220354"/>
          </a:xfrm>
          <a:custGeom>
            <a:avLst/>
            <a:gdLst>
              <a:gd name="T0" fmla="*/ 0 w 1447"/>
              <a:gd name="T1" fmla="*/ 123 h 567"/>
              <a:gd name="T2" fmla="*/ 256 w 1447"/>
              <a:gd name="T3" fmla="*/ 0 h 567"/>
              <a:gd name="T4" fmla="*/ 721 w 1447"/>
              <a:gd name="T5" fmla="*/ 266 h 567"/>
              <a:gd name="T6" fmla="*/ 1226 w 1447"/>
              <a:gd name="T7" fmla="*/ 14 h 567"/>
              <a:gd name="T8" fmla="*/ 1447 w 1447"/>
              <a:gd name="T9" fmla="*/ 123 h 567"/>
              <a:gd name="T10" fmla="*/ 721 w 1447"/>
              <a:gd name="T11" fmla="*/ 567 h 567"/>
              <a:gd name="T12" fmla="*/ 0 w 1447"/>
              <a:gd name="T13" fmla="*/ 123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7" h="567">
                <a:moveTo>
                  <a:pt x="0" y="123"/>
                </a:moveTo>
                <a:lnTo>
                  <a:pt x="256" y="0"/>
                </a:lnTo>
                <a:lnTo>
                  <a:pt x="721" y="266"/>
                </a:lnTo>
                <a:lnTo>
                  <a:pt x="1226" y="14"/>
                </a:lnTo>
                <a:lnTo>
                  <a:pt x="1447" y="123"/>
                </a:lnTo>
                <a:lnTo>
                  <a:pt x="721" y="567"/>
                </a:lnTo>
                <a:lnTo>
                  <a:pt x="0" y="123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337857" y="4156157"/>
            <a:ext cx="2029619" cy="1924156"/>
          </a:xfrm>
          <a:custGeom>
            <a:avLst/>
            <a:gdLst>
              <a:gd name="T0" fmla="*/ 0 w 943"/>
              <a:gd name="T1" fmla="*/ 240 h 894"/>
              <a:gd name="T2" fmla="*/ 222 w 943"/>
              <a:gd name="T3" fmla="*/ 0 h 894"/>
              <a:gd name="T4" fmla="*/ 943 w 943"/>
              <a:gd name="T5" fmla="*/ 444 h 894"/>
              <a:gd name="T6" fmla="*/ 943 w 943"/>
              <a:gd name="T7" fmla="*/ 894 h 894"/>
              <a:gd name="T8" fmla="*/ 0 w 943"/>
              <a:gd name="T9" fmla="*/ 240 h 8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3" h="894">
                <a:moveTo>
                  <a:pt x="0" y="240"/>
                </a:moveTo>
                <a:lnTo>
                  <a:pt x="222" y="0"/>
                </a:lnTo>
                <a:lnTo>
                  <a:pt x="943" y="444"/>
                </a:lnTo>
                <a:lnTo>
                  <a:pt x="943" y="894"/>
                </a:lnTo>
                <a:lnTo>
                  <a:pt x="0" y="24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6367476" y="4148662"/>
            <a:ext cx="2051141" cy="1924156"/>
          </a:xfrm>
          <a:custGeom>
            <a:avLst/>
            <a:gdLst>
              <a:gd name="T0" fmla="*/ 0 w 953"/>
              <a:gd name="T1" fmla="*/ 444 h 894"/>
              <a:gd name="T2" fmla="*/ 726 w 953"/>
              <a:gd name="T3" fmla="*/ 0 h 894"/>
              <a:gd name="T4" fmla="*/ 953 w 953"/>
              <a:gd name="T5" fmla="*/ 238 h 894"/>
              <a:gd name="T6" fmla="*/ 0 w 953"/>
              <a:gd name="T7" fmla="*/ 894 h 894"/>
              <a:gd name="T8" fmla="*/ 0 w 953"/>
              <a:gd name="T9" fmla="*/ 444 h 8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3" h="894">
                <a:moveTo>
                  <a:pt x="0" y="444"/>
                </a:moveTo>
                <a:lnTo>
                  <a:pt x="726" y="0"/>
                </a:lnTo>
                <a:lnTo>
                  <a:pt x="953" y="238"/>
                </a:lnTo>
                <a:lnTo>
                  <a:pt x="0" y="894"/>
                </a:lnTo>
                <a:lnTo>
                  <a:pt x="0" y="4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5310696" y="3355502"/>
            <a:ext cx="2128624" cy="684431"/>
          </a:xfrm>
          <a:custGeom>
            <a:avLst/>
            <a:gdLst>
              <a:gd name="T0" fmla="*/ 0 w 989"/>
              <a:gd name="T1" fmla="*/ 55 h 318"/>
              <a:gd name="T2" fmla="*/ 100 w 989"/>
              <a:gd name="T3" fmla="*/ 7 h 318"/>
              <a:gd name="T4" fmla="*/ 491 w 989"/>
              <a:gd name="T5" fmla="*/ 178 h 318"/>
              <a:gd name="T6" fmla="*/ 871 w 989"/>
              <a:gd name="T7" fmla="*/ 0 h 318"/>
              <a:gd name="T8" fmla="*/ 989 w 989"/>
              <a:gd name="T9" fmla="*/ 55 h 318"/>
              <a:gd name="T10" fmla="*/ 491 w 989"/>
              <a:gd name="T11" fmla="*/ 318 h 318"/>
              <a:gd name="T12" fmla="*/ 0 w 989"/>
              <a:gd name="T13" fmla="*/ 55 h 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9" h="318">
                <a:moveTo>
                  <a:pt x="0" y="55"/>
                </a:moveTo>
                <a:lnTo>
                  <a:pt x="100" y="7"/>
                </a:lnTo>
                <a:lnTo>
                  <a:pt x="491" y="178"/>
                </a:lnTo>
                <a:lnTo>
                  <a:pt x="871" y="0"/>
                </a:lnTo>
                <a:lnTo>
                  <a:pt x="989" y="55"/>
                </a:lnTo>
                <a:lnTo>
                  <a:pt x="491" y="318"/>
                </a:lnTo>
                <a:lnTo>
                  <a:pt x="0" y="5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4807058" y="3466383"/>
            <a:ext cx="1560417" cy="1485087"/>
          </a:xfrm>
          <a:custGeom>
            <a:avLst/>
            <a:gdLst>
              <a:gd name="T0" fmla="*/ 0 w 725"/>
              <a:gd name="T1" fmla="*/ 249 h 690"/>
              <a:gd name="T2" fmla="*/ 725 w 725"/>
              <a:gd name="T3" fmla="*/ 690 h 690"/>
              <a:gd name="T4" fmla="*/ 725 w 725"/>
              <a:gd name="T5" fmla="*/ 263 h 690"/>
              <a:gd name="T6" fmla="*/ 234 w 725"/>
              <a:gd name="T7" fmla="*/ 0 h 690"/>
              <a:gd name="T8" fmla="*/ 0 w 725"/>
              <a:gd name="T9" fmla="*/ 249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5" h="690">
                <a:moveTo>
                  <a:pt x="0" y="249"/>
                </a:moveTo>
                <a:lnTo>
                  <a:pt x="725" y="690"/>
                </a:lnTo>
                <a:lnTo>
                  <a:pt x="725" y="263"/>
                </a:lnTo>
                <a:lnTo>
                  <a:pt x="234" y="0"/>
                </a:lnTo>
                <a:lnTo>
                  <a:pt x="0" y="249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6367476" y="3466383"/>
            <a:ext cx="1577636" cy="1485087"/>
          </a:xfrm>
          <a:custGeom>
            <a:avLst/>
            <a:gdLst>
              <a:gd name="T0" fmla="*/ 0 w 733"/>
              <a:gd name="T1" fmla="*/ 690 h 690"/>
              <a:gd name="T2" fmla="*/ 0 w 733"/>
              <a:gd name="T3" fmla="*/ 263 h 690"/>
              <a:gd name="T4" fmla="*/ 498 w 733"/>
              <a:gd name="T5" fmla="*/ 0 h 690"/>
              <a:gd name="T6" fmla="*/ 733 w 733"/>
              <a:gd name="T7" fmla="*/ 249 h 690"/>
              <a:gd name="T8" fmla="*/ 0 w 733"/>
              <a:gd name="T9" fmla="*/ 690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3" h="690">
                <a:moveTo>
                  <a:pt x="0" y="690"/>
                </a:moveTo>
                <a:lnTo>
                  <a:pt x="0" y="263"/>
                </a:lnTo>
                <a:lnTo>
                  <a:pt x="498" y="0"/>
                </a:lnTo>
                <a:lnTo>
                  <a:pt x="733" y="249"/>
                </a:lnTo>
                <a:lnTo>
                  <a:pt x="0" y="69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5306392" y="2747515"/>
            <a:ext cx="1067541" cy="1117043"/>
          </a:xfrm>
          <a:custGeom>
            <a:avLst/>
            <a:gdLst>
              <a:gd name="T0" fmla="*/ 0 w 496"/>
              <a:gd name="T1" fmla="*/ 263 h 519"/>
              <a:gd name="T2" fmla="*/ 493 w 496"/>
              <a:gd name="T3" fmla="*/ 519 h 519"/>
              <a:gd name="T4" fmla="*/ 496 w 496"/>
              <a:gd name="T5" fmla="*/ 113 h 519"/>
              <a:gd name="T6" fmla="*/ 242 w 496"/>
              <a:gd name="T7" fmla="*/ 0 h 519"/>
              <a:gd name="T8" fmla="*/ 0 w 496"/>
              <a:gd name="T9" fmla="*/ 263 h 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6" h="519">
                <a:moveTo>
                  <a:pt x="0" y="263"/>
                </a:moveTo>
                <a:lnTo>
                  <a:pt x="493" y="519"/>
                </a:lnTo>
                <a:lnTo>
                  <a:pt x="496" y="113"/>
                </a:lnTo>
                <a:lnTo>
                  <a:pt x="242" y="0"/>
                </a:lnTo>
                <a:lnTo>
                  <a:pt x="0" y="26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6359981" y="2747515"/>
            <a:ext cx="1076150" cy="1117043"/>
          </a:xfrm>
          <a:custGeom>
            <a:avLst/>
            <a:gdLst>
              <a:gd name="T0" fmla="*/ 3 w 500"/>
              <a:gd name="T1" fmla="*/ 113 h 519"/>
              <a:gd name="T2" fmla="*/ 256 w 500"/>
              <a:gd name="T3" fmla="*/ 0 h 519"/>
              <a:gd name="T4" fmla="*/ 500 w 500"/>
              <a:gd name="T5" fmla="*/ 260 h 519"/>
              <a:gd name="T6" fmla="*/ 0 w 500"/>
              <a:gd name="T7" fmla="*/ 519 h 519"/>
              <a:gd name="T8" fmla="*/ 3 w 500"/>
              <a:gd name="T9" fmla="*/ 113 h 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" h="519">
                <a:moveTo>
                  <a:pt x="3" y="113"/>
                </a:moveTo>
                <a:lnTo>
                  <a:pt x="256" y="0"/>
                </a:lnTo>
                <a:lnTo>
                  <a:pt x="500" y="260"/>
                </a:lnTo>
                <a:lnTo>
                  <a:pt x="0" y="519"/>
                </a:lnTo>
                <a:lnTo>
                  <a:pt x="3" y="1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5827248" y="2662461"/>
            <a:ext cx="1091216" cy="335759"/>
          </a:xfrm>
          <a:custGeom>
            <a:avLst/>
            <a:gdLst>
              <a:gd name="T0" fmla="*/ 0 w 507"/>
              <a:gd name="T1" fmla="*/ 43 h 156"/>
              <a:gd name="T2" fmla="*/ 104 w 507"/>
              <a:gd name="T3" fmla="*/ 0 h 156"/>
              <a:gd name="T4" fmla="*/ 254 w 507"/>
              <a:gd name="T5" fmla="*/ 43 h 156"/>
              <a:gd name="T6" fmla="*/ 396 w 507"/>
              <a:gd name="T7" fmla="*/ 0 h 156"/>
              <a:gd name="T8" fmla="*/ 507 w 507"/>
              <a:gd name="T9" fmla="*/ 43 h 156"/>
              <a:gd name="T10" fmla="*/ 254 w 507"/>
              <a:gd name="T11" fmla="*/ 156 h 156"/>
              <a:gd name="T12" fmla="*/ 0 w 507"/>
              <a:gd name="T13" fmla="*/ 43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7" h="156">
                <a:moveTo>
                  <a:pt x="0" y="43"/>
                </a:moveTo>
                <a:lnTo>
                  <a:pt x="104" y="0"/>
                </a:lnTo>
                <a:lnTo>
                  <a:pt x="254" y="43"/>
                </a:lnTo>
                <a:lnTo>
                  <a:pt x="396" y="0"/>
                </a:lnTo>
                <a:lnTo>
                  <a:pt x="507" y="43"/>
                </a:lnTo>
                <a:lnTo>
                  <a:pt x="254" y="156"/>
                </a:lnTo>
                <a:lnTo>
                  <a:pt x="0" y="4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5827248" y="1971573"/>
            <a:ext cx="546684" cy="830788"/>
          </a:xfrm>
          <a:custGeom>
            <a:avLst/>
            <a:gdLst>
              <a:gd name="T0" fmla="*/ 0 w 254"/>
              <a:gd name="T1" fmla="*/ 275 h 386"/>
              <a:gd name="T2" fmla="*/ 254 w 254"/>
              <a:gd name="T3" fmla="*/ 0 h 386"/>
              <a:gd name="T4" fmla="*/ 254 w 254"/>
              <a:gd name="T5" fmla="*/ 386 h 386"/>
              <a:gd name="T6" fmla="*/ 0 w 254"/>
              <a:gd name="T7" fmla="*/ 275 h 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386">
                <a:moveTo>
                  <a:pt x="0" y="275"/>
                </a:moveTo>
                <a:lnTo>
                  <a:pt x="254" y="0"/>
                </a:lnTo>
                <a:lnTo>
                  <a:pt x="254" y="386"/>
                </a:lnTo>
                <a:lnTo>
                  <a:pt x="0" y="27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6373932" y="1971573"/>
            <a:ext cx="550989" cy="830788"/>
          </a:xfrm>
          <a:custGeom>
            <a:avLst/>
            <a:gdLst>
              <a:gd name="T0" fmla="*/ 0 w 256"/>
              <a:gd name="T1" fmla="*/ 0 h 386"/>
              <a:gd name="T2" fmla="*/ 256 w 256"/>
              <a:gd name="T3" fmla="*/ 275 h 386"/>
              <a:gd name="T4" fmla="*/ 0 w 256"/>
              <a:gd name="T5" fmla="*/ 386 h 386"/>
              <a:gd name="T6" fmla="*/ 0 w 256"/>
              <a:gd name="T7" fmla="*/ 0 h 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6" h="386">
                <a:moveTo>
                  <a:pt x="0" y="0"/>
                </a:moveTo>
                <a:lnTo>
                  <a:pt x="256" y="275"/>
                </a:lnTo>
                <a:lnTo>
                  <a:pt x="0" y="3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7288683" y="1915607"/>
            <a:ext cx="768085" cy="768085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1"/>
                </a:solidFill>
                <a:latin typeface="linea-basic-10" charset="0"/>
                <a:ea typeface="linea-basic-10" charset="0"/>
                <a:cs typeface="linea-basic-10" charset="0"/>
              </a:rPr>
              <a:t>1</a:t>
            </a:r>
          </a:p>
        </p:txBody>
      </p:sp>
      <p:cxnSp>
        <p:nvCxnSpPr>
          <p:cNvPr id="25" name="出自【趣你的PPT】(微信:qunideppt)：最优质的PPT资源库"/>
          <p:cNvCxnSpPr/>
          <p:nvPr/>
        </p:nvCxnSpPr>
        <p:spPr>
          <a:xfrm flipH="1">
            <a:off x="6658331" y="2299538"/>
            <a:ext cx="630352" cy="1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出自【趣你的PPT】(微信:qunideppt)：最优质的PPT资源库"/>
          <p:cNvSpPr/>
          <p:nvPr/>
        </p:nvSpPr>
        <p:spPr>
          <a:xfrm>
            <a:off x="4227899" y="2600610"/>
            <a:ext cx="768085" cy="768085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linea-basic-10" charset="0"/>
                <a:ea typeface="linea-basic-10" charset="0"/>
                <a:cs typeface="linea-basic-10" charset="0"/>
              </a:rPr>
              <a:t>2</a:t>
            </a:r>
          </a:p>
        </p:txBody>
      </p:sp>
      <p:cxnSp>
        <p:nvCxnSpPr>
          <p:cNvPr id="28" name="出自【趣你的PPT】(微信:qunideppt)：最优质的PPT资源库"/>
          <p:cNvCxnSpPr/>
          <p:nvPr/>
        </p:nvCxnSpPr>
        <p:spPr>
          <a:xfrm flipH="1">
            <a:off x="4995984" y="2984541"/>
            <a:ext cx="630352" cy="1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出自【趣你的PPT】(微信:qunideppt)：最优质的PPT资源库"/>
          <p:cNvSpPr/>
          <p:nvPr/>
        </p:nvSpPr>
        <p:spPr>
          <a:xfrm>
            <a:off x="8248053" y="3329908"/>
            <a:ext cx="768085" cy="768085"/>
          </a:xfrm>
          <a:prstGeom prst="ellipse">
            <a:avLst/>
          </a:prstGeom>
          <a:noFill/>
          <a:ln w="254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262626"/>
                </a:solidFill>
                <a:latin typeface="linea-basic-10" charset="0"/>
                <a:ea typeface="linea-basic-10" charset="0"/>
                <a:cs typeface="linea-basic-10" charset="0"/>
              </a:rPr>
              <a:t>4</a:t>
            </a:r>
          </a:p>
        </p:txBody>
      </p:sp>
      <p:cxnSp>
        <p:nvCxnSpPr>
          <p:cNvPr id="31" name="出自【趣你的PPT】(微信:qunideppt)：最优质的PPT资源库"/>
          <p:cNvCxnSpPr/>
          <p:nvPr/>
        </p:nvCxnSpPr>
        <p:spPr>
          <a:xfrm flipH="1">
            <a:off x="7617701" y="3713839"/>
            <a:ext cx="630352" cy="1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出自【趣你的PPT】(微信:qunideppt)：最优质的PPT资源库"/>
          <p:cNvSpPr/>
          <p:nvPr/>
        </p:nvSpPr>
        <p:spPr>
          <a:xfrm>
            <a:off x="3221591" y="4024675"/>
            <a:ext cx="768085" cy="768085"/>
          </a:xfrm>
          <a:prstGeom prst="ellipse">
            <a:avLst/>
          </a:prstGeom>
          <a:noFill/>
          <a:ln w="254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4"/>
                </a:solidFill>
                <a:latin typeface="linea-basic-10" charset="0"/>
                <a:ea typeface="linea-basic-10" charset="0"/>
                <a:cs typeface="linea-basic-10" charset="0"/>
              </a:rPr>
              <a:t>3</a:t>
            </a:r>
          </a:p>
        </p:txBody>
      </p:sp>
      <p:cxnSp>
        <p:nvCxnSpPr>
          <p:cNvPr id="34" name="出自【趣你的PPT】(微信:qunideppt)：最优质的PPT资源库"/>
          <p:cNvCxnSpPr/>
          <p:nvPr/>
        </p:nvCxnSpPr>
        <p:spPr>
          <a:xfrm flipH="1">
            <a:off x="3989676" y="4408606"/>
            <a:ext cx="630352" cy="1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出自【趣你的PPT】(微信:qunideppt)：最优质的PPT资源库"/>
          <p:cNvSpPr txBox="1"/>
          <p:nvPr/>
        </p:nvSpPr>
        <p:spPr>
          <a:xfrm>
            <a:off x="9172613" y="335550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248053" y="1918493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753596" y="2564709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1724100" y="400410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TextBox 13"/>
          <p:cNvSpPr txBox="1"/>
          <p:nvPr/>
        </p:nvSpPr>
        <p:spPr>
          <a:xfrm>
            <a:off x="1714884" y="2883637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TextBox 13"/>
          <p:cNvSpPr txBox="1"/>
          <p:nvPr/>
        </p:nvSpPr>
        <p:spPr>
          <a:xfrm>
            <a:off x="702949" y="430578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TextBox 13"/>
          <p:cNvSpPr txBox="1"/>
          <p:nvPr/>
        </p:nvSpPr>
        <p:spPr>
          <a:xfrm>
            <a:off x="8248053" y="2264628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TextBox 13"/>
          <p:cNvSpPr txBox="1"/>
          <p:nvPr/>
        </p:nvSpPr>
        <p:spPr>
          <a:xfrm>
            <a:off x="9172613" y="3744646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062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73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74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75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76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实际完成情况</a:t>
              </a:r>
            </a:p>
          </p:txBody>
        </p:sp>
      </p:grp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935689" y="5275938"/>
            <a:ext cx="1601896" cy="854246"/>
            <a:chOff x="6576101" y="3549380"/>
            <a:chExt cx="1601896" cy="1247694"/>
          </a:xfrm>
        </p:grpSpPr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75640" y="3551259"/>
              <a:ext cx="802357" cy="1245815"/>
            </a:xfrm>
            <a:custGeom>
              <a:avLst/>
              <a:gdLst>
                <a:gd name="T0" fmla="*/ 0 w 361"/>
                <a:gd name="T1" fmla="*/ 0 h 559"/>
                <a:gd name="T2" fmla="*/ 0 w 361"/>
                <a:gd name="T3" fmla="*/ 559 h 559"/>
                <a:gd name="T4" fmla="*/ 361 w 361"/>
                <a:gd name="T5" fmla="*/ 559 h 559"/>
                <a:gd name="T6" fmla="*/ 0 w 361"/>
                <a:gd name="T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1" h="559">
                  <a:moveTo>
                    <a:pt x="0" y="0"/>
                  </a:moveTo>
                  <a:cubicBezTo>
                    <a:pt x="0" y="559"/>
                    <a:pt x="0" y="559"/>
                    <a:pt x="0" y="559"/>
                  </a:cubicBezTo>
                  <a:cubicBezTo>
                    <a:pt x="361" y="559"/>
                    <a:pt x="361" y="559"/>
                    <a:pt x="361" y="559"/>
                  </a:cubicBezTo>
                  <a:cubicBezTo>
                    <a:pt x="241" y="373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76101" y="3549380"/>
              <a:ext cx="799539" cy="1247694"/>
            </a:xfrm>
            <a:custGeom>
              <a:avLst/>
              <a:gdLst>
                <a:gd name="T0" fmla="*/ 0 w 360"/>
                <a:gd name="T1" fmla="*/ 560 h 560"/>
                <a:gd name="T2" fmla="*/ 360 w 360"/>
                <a:gd name="T3" fmla="*/ 560 h 560"/>
                <a:gd name="T4" fmla="*/ 360 w 360"/>
                <a:gd name="T5" fmla="*/ 1 h 560"/>
                <a:gd name="T6" fmla="*/ 0 w 360"/>
                <a:gd name="T7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560">
                  <a:moveTo>
                    <a:pt x="0" y="560"/>
                  </a:moveTo>
                  <a:cubicBezTo>
                    <a:pt x="360" y="560"/>
                    <a:pt x="360" y="560"/>
                    <a:pt x="360" y="56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74"/>
                    <a:pt x="0" y="560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1907161" y="4144404"/>
            <a:ext cx="1600018" cy="1985780"/>
            <a:chOff x="7547573" y="3727890"/>
            <a:chExt cx="1600018" cy="1069183"/>
          </a:xfrm>
        </p:grpSpPr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7573" y="3727890"/>
              <a:ext cx="799539" cy="1069183"/>
            </a:xfrm>
            <a:custGeom>
              <a:avLst/>
              <a:gdLst>
                <a:gd name="T0" fmla="*/ 0 w 360"/>
                <a:gd name="T1" fmla="*/ 480 h 480"/>
                <a:gd name="T2" fmla="*/ 360 w 360"/>
                <a:gd name="T3" fmla="*/ 480 h 480"/>
                <a:gd name="T4" fmla="*/ 360 w 360"/>
                <a:gd name="T5" fmla="*/ 1 h 480"/>
                <a:gd name="T6" fmla="*/ 0 w 360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80">
                  <a:moveTo>
                    <a:pt x="0" y="480"/>
                  </a:moveTo>
                  <a:cubicBezTo>
                    <a:pt x="360" y="480"/>
                    <a:pt x="360" y="480"/>
                    <a:pt x="360" y="48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21"/>
                    <a:pt x="0" y="48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47113" y="3729769"/>
              <a:ext cx="800478" cy="1067304"/>
            </a:xfrm>
            <a:custGeom>
              <a:avLst/>
              <a:gdLst>
                <a:gd name="T0" fmla="*/ 0 w 360"/>
                <a:gd name="T1" fmla="*/ 0 h 479"/>
                <a:gd name="T2" fmla="*/ 0 w 360"/>
                <a:gd name="T3" fmla="*/ 479 h 479"/>
                <a:gd name="T4" fmla="*/ 360 w 360"/>
                <a:gd name="T5" fmla="*/ 479 h 479"/>
                <a:gd name="T6" fmla="*/ 0 w 360"/>
                <a:gd name="T7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79">
                  <a:moveTo>
                    <a:pt x="0" y="0"/>
                  </a:moveTo>
                  <a:cubicBezTo>
                    <a:pt x="0" y="479"/>
                    <a:pt x="0" y="479"/>
                    <a:pt x="0" y="479"/>
                  </a:cubicBezTo>
                  <a:cubicBezTo>
                    <a:pt x="360" y="479"/>
                    <a:pt x="360" y="479"/>
                    <a:pt x="360" y="479"/>
                  </a:cubicBezTo>
                  <a:cubicBezTo>
                    <a:pt x="240" y="320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3137944" y="4455688"/>
            <a:ext cx="1474120" cy="1674496"/>
            <a:chOff x="8778356" y="3041095"/>
            <a:chExt cx="1474120" cy="1755979"/>
          </a:xfrm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78356" y="3041095"/>
              <a:ext cx="738469" cy="1755979"/>
            </a:xfrm>
            <a:custGeom>
              <a:avLst/>
              <a:gdLst>
                <a:gd name="T0" fmla="*/ 0 w 332"/>
                <a:gd name="T1" fmla="*/ 788 h 788"/>
                <a:gd name="T2" fmla="*/ 332 w 332"/>
                <a:gd name="T3" fmla="*/ 788 h 788"/>
                <a:gd name="T4" fmla="*/ 332 w 332"/>
                <a:gd name="T5" fmla="*/ 1 h 788"/>
                <a:gd name="T6" fmla="*/ 0 w 332"/>
                <a:gd name="T7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2" h="788">
                  <a:moveTo>
                    <a:pt x="0" y="788"/>
                  </a:moveTo>
                  <a:cubicBezTo>
                    <a:pt x="332" y="788"/>
                    <a:pt x="332" y="788"/>
                    <a:pt x="332" y="788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70" y="0"/>
                    <a:pt x="111" y="526"/>
                    <a:pt x="0" y="78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16825" y="3043913"/>
              <a:ext cx="735651" cy="1753160"/>
            </a:xfrm>
            <a:custGeom>
              <a:avLst/>
              <a:gdLst>
                <a:gd name="T0" fmla="*/ 0 w 331"/>
                <a:gd name="T1" fmla="*/ 0 h 787"/>
                <a:gd name="T2" fmla="*/ 0 w 331"/>
                <a:gd name="T3" fmla="*/ 787 h 787"/>
                <a:gd name="T4" fmla="*/ 331 w 331"/>
                <a:gd name="T5" fmla="*/ 787 h 787"/>
                <a:gd name="T6" fmla="*/ 0 w 331"/>
                <a:gd name="T7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1" h="787">
                  <a:moveTo>
                    <a:pt x="0" y="0"/>
                  </a:moveTo>
                  <a:cubicBezTo>
                    <a:pt x="0" y="787"/>
                    <a:pt x="0" y="787"/>
                    <a:pt x="0" y="787"/>
                  </a:cubicBezTo>
                  <a:cubicBezTo>
                    <a:pt x="331" y="787"/>
                    <a:pt x="331" y="787"/>
                    <a:pt x="331" y="787"/>
                  </a:cubicBezTo>
                  <a:cubicBezTo>
                    <a:pt x="221" y="525"/>
                    <a:pt x="262" y="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4249406" y="3287481"/>
            <a:ext cx="1373591" cy="2842703"/>
            <a:chOff x="9889818" y="3406571"/>
            <a:chExt cx="1373591" cy="1390503"/>
          </a:xfrm>
        </p:grpSpPr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89818" y="3406571"/>
              <a:ext cx="686796" cy="1390502"/>
            </a:xfrm>
            <a:custGeom>
              <a:avLst/>
              <a:gdLst>
                <a:gd name="T0" fmla="*/ 0 w 309"/>
                <a:gd name="T1" fmla="*/ 624 h 624"/>
                <a:gd name="T2" fmla="*/ 309 w 309"/>
                <a:gd name="T3" fmla="*/ 624 h 624"/>
                <a:gd name="T4" fmla="*/ 309 w 309"/>
                <a:gd name="T5" fmla="*/ 1 h 624"/>
                <a:gd name="T6" fmla="*/ 0 w 309"/>
                <a:gd name="T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4">
                  <a:moveTo>
                    <a:pt x="0" y="624"/>
                  </a:moveTo>
                  <a:cubicBezTo>
                    <a:pt x="309" y="624"/>
                    <a:pt x="309" y="624"/>
                    <a:pt x="309" y="624"/>
                  </a:cubicBezTo>
                  <a:cubicBezTo>
                    <a:pt x="309" y="1"/>
                    <a:pt x="309" y="1"/>
                    <a:pt x="309" y="1"/>
                  </a:cubicBezTo>
                  <a:cubicBezTo>
                    <a:pt x="64" y="0"/>
                    <a:pt x="103" y="417"/>
                    <a:pt x="0" y="62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76613" y="3409390"/>
              <a:ext cx="686796" cy="1387684"/>
            </a:xfrm>
            <a:custGeom>
              <a:avLst/>
              <a:gdLst>
                <a:gd name="T0" fmla="*/ 0 w 309"/>
                <a:gd name="T1" fmla="*/ 0 h 623"/>
                <a:gd name="T2" fmla="*/ 0 w 309"/>
                <a:gd name="T3" fmla="*/ 623 h 623"/>
                <a:gd name="T4" fmla="*/ 309 w 309"/>
                <a:gd name="T5" fmla="*/ 623 h 623"/>
                <a:gd name="T6" fmla="*/ 0 w 309"/>
                <a:gd name="T7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3">
                  <a:moveTo>
                    <a:pt x="0" y="0"/>
                  </a:moveTo>
                  <a:cubicBezTo>
                    <a:pt x="0" y="623"/>
                    <a:pt x="0" y="623"/>
                    <a:pt x="0" y="623"/>
                  </a:cubicBezTo>
                  <a:cubicBezTo>
                    <a:pt x="309" y="623"/>
                    <a:pt x="309" y="623"/>
                    <a:pt x="309" y="623"/>
                  </a:cubicBezTo>
                  <a:cubicBezTo>
                    <a:pt x="206" y="416"/>
                    <a:pt x="244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5303408" y="4796966"/>
            <a:ext cx="1601896" cy="1333217"/>
            <a:chOff x="4751866" y="3424136"/>
            <a:chExt cx="1601896" cy="1985781"/>
          </a:xfrm>
        </p:grpSpPr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51405" y="3427127"/>
              <a:ext cx="802357" cy="1982790"/>
            </a:xfrm>
            <a:custGeom>
              <a:avLst/>
              <a:gdLst>
                <a:gd name="T0" fmla="*/ 0 w 361"/>
                <a:gd name="T1" fmla="*/ 0 h 559"/>
                <a:gd name="T2" fmla="*/ 0 w 361"/>
                <a:gd name="T3" fmla="*/ 559 h 559"/>
                <a:gd name="T4" fmla="*/ 361 w 361"/>
                <a:gd name="T5" fmla="*/ 559 h 559"/>
                <a:gd name="T6" fmla="*/ 0 w 361"/>
                <a:gd name="T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1" h="559">
                  <a:moveTo>
                    <a:pt x="0" y="0"/>
                  </a:moveTo>
                  <a:cubicBezTo>
                    <a:pt x="0" y="559"/>
                    <a:pt x="0" y="559"/>
                    <a:pt x="0" y="559"/>
                  </a:cubicBezTo>
                  <a:cubicBezTo>
                    <a:pt x="361" y="559"/>
                    <a:pt x="361" y="559"/>
                    <a:pt x="361" y="559"/>
                  </a:cubicBezTo>
                  <a:cubicBezTo>
                    <a:pt x="241" y="373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51866" y="3424136"/>
              <a:ext cx="799539" cy="1985781"/>
            </a:xfrm>
            <a:custGeom>
              <a:avLst/>
              <a:gdLst>
                <a:gd name="T0" fmla="*/ 0 w 360"/>
                <a:gd name="T1" fmla="*/ 560 h 560"/>
                <a:gd name="T2" fmla="*/ 360 w 360"/>
                <a:gd name="T3" fmla="*/ 560 h 560"/>
                <a:gd name="T4" fmla="*/ 360 w 360"/>
                <a:gd name="T5" fmla="*/ 1 h 560"/>
                <a:gd name="T6" fmla="*/ 0 w 360"/>
                <a:gd name="T7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560">
                  <a:moveTo>
                    <a:pt x="0" y="560"/>
                  </a:moveTo>
                  <a:cubicBezTo>
                    <a:pt x="360" y="560"/>
                    <a:pt x="360" y="560"/>
                    <a:pt x="360" y="56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74"/>
                    <a:pt x="0" y="56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6274880" y="4144404"/>
            <a:ext cx="1600018" cy="1985780"/>
            <a:chOff x="7547573" y="3727890"/>
            <a:chExt cx="1600018" cy="1069183"/>
          </a:xfrm>
        </p:grpSpPr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7573" y="3727890"/>
              <a:ext cx="799539" cy="1069183"/>
            </a:xfrm>
            <a:custGeom>
              <a:avLst/>
              <a:gdLst>
                <a:gd name="T0" fmla="*/ 0 w 360"/>
                <a:gd name="T1" fmla="*/ 480 h 480"/>
                <a:gd name="T2" fmla="*/ 360 w 360"/>
                <a:gd name="T3" fmla="*/ 480 h 480"/>
                <a:gd name="T4" fmla="*/ 360 w 360"/>
                <a:gd name="T5" fmla="*/ 1 h 480"/>
                <a:gd name="T6" fmla="*/ 0 w 360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80">
                  <a:moveTo>
                    <a:pt x="0" y="480"/>
                  </a:moveTo>
                  <a:cubicBezTo>
                    <a:pt x="360" y="480"/>
                    <a:pt x="360" y="480"/>
                    <a:pt x="360" y="48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21"/>
                    <a:pt x="0" y="480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47113" y="3729769"/>
              <a:ext cx="800478" cy="1067304"/>
            </a:xfrm>
            <a:custGeom>
              <a:avLst/>
              <a:gdLst>
                <a:gd name="T0" fmla="*/ 0 w 360"/>
                <a:gd name="T1" fmla="*/ 0 h 479"/>
                <a:gd name="T2" fmla="*/ 0 w 360"/>
                <a:gd name="T3" fmla="*/ 479 h 479"/>
                <a:gd name="T4" fmla="*/ 360 w 360"/>
                <a:gd name="T5" fmla="*/ 479 h 479"/>
                <a:gd name="T6" fmla="*/ 0 w 360"/>
                <a:gd name="T7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79">
                  <a:moveTo>
                    <a:pt x="0" y="0"/>
                  </a:moveTo>
                  <a:cubicBezTo>
                    <a:pt x="0" y="479"/>
                    <a:pt x="0" y="479"/>
                    <a:pt x="0" y="479"/>
                  </a:cubicBezTo>
                  <a:cubicBezTo>
                    <a:pt x="360" y="479"/>
                    <a:pt x="360" y="479"/>
                    <a:pt x="360" y="479"/>
                  </a:cubicBezTo>
                  <a:cubicBezTo>
                    <a:pt x="240" y="320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7505663" y="4956623"/>
            <a:ext cx="1474120" cy="1173561"/>
            <a:chOff x="8778356" y="3041095"/>
            <a:chExt cx="1474120" cy="1755979"/>
          </a:xfrm>
        </p:grpSpPr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78356" y="3041095"/>
              <a:ext cx="738469" cy="1755979"/>
            </a:xfrm>
            <a:custGeom>
              <a:avLst/>
              <a:gdLst>
                <a:gd name="T0" fmla="*/ 0 w 332"/>
                <a:gd name="T1" fmla="*/ 788 h 788"/>
                <a:gd name="T2" fmla="*/ 332 w 332"/>
                <a:gd name="T3" fmla="*/ 788 h 788"/>
                <a:gd name="T4" fmla="*/ 332 w 332"/>
                <a:gd name="T5" fmla="*/ 1 h 788"/>
                <a:gd name="T6" fmla="*/ 0 w 332"/>
                <a:gd name="T7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2" h="788">
                  <a:moveTo>
                    <a:pt x="0" y="788"/>
                  </a:moveTo>
                  <a:cubicBezTo>
                    <a:pt x="332" y="788"/>
                    <a:pt x="332" y="788"/>
                    <a:pt x="332" y="788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70" y="0"/>
                    <a:pt x="111" y="526"/>
                    <a:pt x="0" y="78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16825" y="3043913"/>
              <a:ext cx="735651" cy="1753160"/>
            </a:xfrm>
            <a:custGeom>
              <a:avLst/>
              <a:gdLst>
                <a:gd name="T0" fmla="*/ 0 w 331"/>
                <a:gd name="T1" fmla="*/ 0 h 787"/>
                <a:gd name="T2" fmla="*/ 0 w 331"/>
                <a:gd name="T3" fmla="*/ 787 h 787"/>
                <a:gd name="T4" fmla="*/ 331 w 331"/>
                <a:gd name="T5" fmla="*/ 787 h 787"/>
                <a:gd name="T6" fmla="*/ 0 w 331"/>
                <a:gd name="T7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1" h="787">
                  <a:moveTo>
                    <a:pt x="0" y="0"/>
                  </a:moveTo>
                  <a:cubicBezTo>
                    <a:pt x="0" y="787"/>
                    <a:pt x="0" y="787"/>
                    <a:pt x="0" y="787"/>
                  </a:cubicBezTo>
                  <a:cubicBezTo>
                    <a:pt x="331" y="787"/>
                    <a:pt x="331" y="787"/>
                    <a:pt x="331" y="787"/>
                  </a:cubicBezTo>
                  <a:cubicBezTo>
                    <a:pt x="221" y="525"/>
                    <a:pt x="262" y="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8617125" y="4144403"/>
            <a:ext cx="1373591" cy="1985781"/>
            <a:chOff x="9889818" y="3406571"/>
            <a:chExt cx="1373591" cy="1390503"/>
          </a:xfrm>
        </p:grpSpPr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89818" y="3406571"/>
              <a:ext cx="686796" cy="1390502"/>
            </a:xfrm>
            <a:custGeom>
              <a:avLst/>
              <a:gdLst>
                <a:gd name="T0" fmla="*/ 0 w 309"/>
                <a:gd name="T1" fmla="*/ 624 h 624"/>
                <a:gd name="T2" fmla="*/ 309 w 309"/>
                <a:gd name="T3" fmla="*/ 624 h 624"/>
                <a:gd name="T4" fmla="*/ 309 w 309"/>
                <a:gd name="T5" fmla="*/ 1 h 624"/>
                <a:gd name="T6" fmla="*/ 0 w 309"/>
                <a:gd name="T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4">
                  <a:moveTo>
                    <a:pt x="0" y="624"/>
                  </a:moveTo>
                  <a:cubicBezTo>
                    <a:pt x="309" y="624"/>
                    <a:pt x="309" y="624"/>
                    <a:pt x="309" y="624"/>
                  </a:cubicBezTo>
                  <a:cubicBezTo>
                    <a:pt x="309" y="1"/>
                    <a:pt x="309" y="1"/>
                    <a:pt x="309" y="1"/>
                  </a:cubicBezTo>
                  <a:cubicBezTo>
                    <a:pt x="64" y="0"/>
                    <a:pt x="103" y="417"/>
                    <a:pt x="0" y="62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76613" y="3409390"/>
              <a:ext cx="686796" cy="1387684"/>
            </a:xfrm>
            <a:custGeom>
              <a:avLst/>
              <a:gdLst>
                <a:gd name="T0" fmla="*/ 0 w 309"/>
                <a:gd name="T1" fmla="*/ 0 h 623"/>
                <a:gd name="T2" fmla="*/ 0 w 309"/>
                <a:gd name="T3" fmla="*/ 623 h 623"/>
                <a:gd name="T4" fmla="*/ 309 w 309"/>
                <a:gd name="T5" fmla="*/ 623 h 623"/>
                <a:gd name="T6" fmla="*/ 0 w 309"/>
                <a:gd name="T7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3">
                  <a:moveTo>
                    <a:pt x="0" y="0"/>
                  </a:moveTo>
                  <a:cubicBezTo>
                    <a:pt x="0" y="623"/>
                    <a:pt x="0" y="623"/>
                    <a:pt x="0" y="623"/>
                  </a:cubicBezTo>
                  <a:cubicBezTo>
                    <a:pt x="309" y="623"/>
                    <a:pt x="309" y="623"/>
                    <a:pt x="309" y="623"/>
                  </a:cubicBezTo>
                  <a:cubicBezTo>
                    <a:pt x="206" y="416"/>
                    <a:pt x="244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9654493" y="5061000"/>
            <a:ext cx="1600018" cy="1069183"/>
            <a:chOff x="7547573" y="3727890"/>
            <a:chExt cx="1600018" cy="1069183"/>
          </a:xfrm>
        </p:grpSpPr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7573" y="3727890"/>
              <a:ext cx="799539" cy="1069183"/>
            </a:xfrm>
            <a:custGeom>
              <a:avLst/>
              <a:gdLst>
                <a:gd name="T0" fmla="*/ 0 w 360"/>
                <a:gd name="T1" fmla="*/ 480 h 480"/>
                <a:gd name="T2" fmla="*/ 360 w 360"/>
                <a:gd name="T3" fmla="*/ 480 h 480"/>
                <a:gd name="T4" fmla="*/ 360 w 360"/>
                <a:gd name="T5" fmla="*/ 1 h 480"/>
                <a:gd name="T6" fmla="*/ 0 w 360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80">
                  <a:moveTo>
                    <a:pt x="0" y="480"/>
                  </a:moveTo>
                  <a:cubicBezTo>
                    <a:pt x="360" y="480"/>
                    <a:pt x="360" y="480"/>
                    <a:pt x="360" y="48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21"/>
                    <a:pt x="0" y="48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47113" y="3729769"/>
              <a:ext cx="800478" cy="1067304"/>
            </a:xfrm>
            <a:custGeom>
              <a:avLst/>
              <a:gdLst>
                <a:gd name="T0" fmla="*/ 0 w 360"/>
                <a:gd name="T1" fmla="*/ 0 h 479"/>
                <a:gd name="T2" fmla="*/ 0 w 360"/>
                <a:gd name="T3" fmla="*/ 479 h 479"/>
                <a:gd name="T4" fmla="*/ 360 w 360"/>
                <a:gd name="T5" fmla="*/ 479 h 479"/>
                <a:gd name="T6" fmla="*/ 0 w 360"/>
                <a:gd name="T7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79">
                  <a:moveTo>
                    <a:pt x="0" y="0"/>
                  </a:moveTo>
                  <a:cubicBezTo>
                    <a:pt x="0" y="479"/>
                    <a:pt x="0" y="479"/>
                    <a:pt x="0" y="479"/>
                  </a:cubicBezTo>
                  <a:cubicBezTo>
                    <a:pt x="360" y="479"/>
                    <a:pt x="360" y="479"/>
                    <a:pt x="360" y="479"/>
                  </a:cubicBezTo>
                  <a:cubicBezTo>
                    <a:pt x="240" y="320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1" name="出自【趣你的PPT】(微信:qunideppt)：最优质的PPT资源库"/>
          <p:cNvCxnSpPr/>
          <p:nvPr/>
        </p:nvCxnSpPr>
        <p:spPr>
          <a:xfrm>
            <a:off x="427861" y="6130183"/>
            <a:ext cx="11350171" cy="0"/>
          </a:xfrm>
          <a:prstGeom prst="line">
            <a:avLst/>
          </a:prstGeom>
          <a:ln w="53975">
            <a:solidFill>
              <a:srgbClr val="000000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出自【趣你的PPT】(微信:qunideppt)：最优质的PPT资源库"/>
          <p:cNvSpPr txBox="1"/>
          <p:nvPr/>
        </p:nvSpPr>
        <p:spPr>
          <a:xfrm>
            <a:off x="1482898" y="6400199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2008</a:t>
            </a:r>
            <a:endParaRPr lang="id-ID" sz="1400" b="1" dirty="0">
              <a:solidFill>
                <a:schemeClr val="bg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464042" y="6400199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2009</a:t>
            </a:r>
            <a:endParaRPr lang="id-ID" sz="1400" b="1" dirty="0">
              <a:solidFill>
                <a:schemeClr val="bg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3610083" y="6400199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2010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4696971" y="6400199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2011</a:t>
            </a:r>
            <a:endParaRPr lang="id-ID" sz="1400" b="1" dirty="0">
              <a:solidFill>
                <a:schemeClr val="bg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850618" y="6400199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2012</a:t>
            </a:r>
            <a:endParaRPr lang="id-ID" sz="1400" b="1" dirty="0">
              <a:solidFill>
                <a:schemeClr val="bg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831765" y="6400199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2013</a:t>
            </a:r>
            <a:endParaRPr lang="id-ID" sz="1400" b="1" dirty="0">
              <a:solidFill>
                <a:schemeClr val="bg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977801" y="6400199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2014</a:t>
            </a:r>
            <a:endParaRPr lang="id-ID" sz="1400" b="1" dirty="0">
              <a:solidFill>
                <a:schemeClr val="bg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9064686" y="6400199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2015</a:t>
            </a:r>
            <a:endParaRPr lang="id-ID" sz="1400" b="1" dirty="0">
              <a:solidFill>
                <a:schemeClr val="bg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0211376" y="6400199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2016</a:t>
            </a:r>
            <a:endParaRPr lang="id-ID" sz="1400" b="1" dirty="0">
              <a:solidFill>
                <a:schemeClr val="bg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grpSp>
        <p:nvGrpSpPr>
          <p:cNvPr id="41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 rot="10800000">
            <a:off x="1441931" y="4166690"/>
            <a:ext cx="606323" cy="731520"/>
            <a:chOff x="347" y="3344"/>
            <a:chExt cx="586" cy="707"/>
          </a:xfrm>
          <a:solidFill>
            <a:schemeClr val="accent5"/>
          </a:solidFill>
        </p:grpSpPr>
        <p:sp>
          <p:nvSpPr>
            <p:cNvPr id="42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0800000">
              <a:off x="347" y="3466"/>
              <a:ext cx="586" cy="5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20%</a:t>
              </a:r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" y="3344"/>
              <a:ext cx="414" cy="207"/>
            </a:xfrm>
            <a:custGeom>
              <a:avLst/>
              <a:gdLst>
                <a:gd name="T0" fmla="*/ 0 w 414"/>
                <a:gd name="T1" fmla="*/ 207 h 207"/>
                <a:gd name="T2" fmla="*/ 206 w 414"/>
                <a:gd name="T3" fmla="*/ 0 h 207"/>
                <a:gd name="T4" fmla="*/ 414 w 414"/>
                <a:gd name="T5" fmla="*/ 207 h 207"/>
                <a:gd name="T6" fmla="*/ 0 w 414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4" h="207">
                  <a:moveTo>
                    <a:pt x="0" y="207"/>
                  </a:moveTo>
                  <a:lnTo>
                    <a:pt x="206" y="0"/>
                  </a:lnTo>
                  <a:lnTo>
                    <a:pt x="414" y="207"/>
                  </a:lnTo>
                  <a:lnTo>
                    <a:pt x="0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 rot="10800000">
            <a:off x="2403538" y="3110403"/>
            <a:ext cx="606323" cy="731520"/>
            <a:chOff x="347" y="3344"/>
            <a:chExt cx="586" cy="707"/>
          </a:xfrm>
          <a:solidFill>
            <a:schemeClr val="accent4"/>
          </a:solidFill>
        </p:grpSpPr>
        <p:sp>
          <p:nvSpPr>
            <p:cNvPr id="45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0800000">
              <a:off x="347" y="3466"/>
              <a:ext cx="586" cy="5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41%</a:t>
              </a: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" y="3344"/>
              <a:ext cx="414" cy="207"/>
            </a:xfrm>
            <a:custGeom>
              <a:avLst/>
              <a:gdLst>
                <a:gd name="T0" fmla="*/ 0 w 414"/>
                <a:gd name="T1" fmla="*/ 207 h 207"/>
                <a:gd name="T2" fmla="*/ 206 w 414"/>
                <a:gd name="T3" fmla="*/ 0 h 207"/>
                <a:gd name="T4" fmla="*/ 414 w 414"/>
                <a:gd name="T5" fmla="*/ 207 h 207"/>
                <a:gd name="T6" fmla="*/ 0 w 414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4" h="207">
                  <a:moveTo>
                    <a:pt x="0" y="207"/>
                  </a:moveTo>
                  <a:lnTo>
                    <a:pt x="206" y="0"/>
                  </a:lnTo>
                  <a:lnTo>
                    <a:pt x="414" y="207"/>
                  </a:lnTo>
                  <a:lnTo>
                    <a:pt x="0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7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 rot="10800000">
            <a:off x="3580778" y="3435170"/>
            <a:ext cx="606323" cy="731520"/>
            <a:chOff x="347" y="3344"/>
            <a:chExt cx="586" cy="707"/>
          </a:xfrm>
          <a:solidFill>
            <a:schemeClr val="accent3"/>
          </a:solidFill>
        </p:grpSpPr>
        <p:sp>
          <p:nvSpPr>
            <p:cNvPr id="48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0800000">
              <a:off x="347" y="3466"/>
              <a:ext cx="586" cy="5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35%</a:t>
              </a:r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" y="3344"/>
              <a:ext cx="414" cy="207"/>
            </a:xfrm>
            <a:custGeom>
              <a:avLst/>
              <a:gdLst>
                <a:gd name="T0" fmla="*/ 0 w 414"/>
                <a:gd name="T1" fmla="*/ 207 h 207"/>
                <a:gd name="T2" fmla="*/ 206 w 414"/>
                <a:gd name="T3" fmla="*/ 0 h 207"/>
                <a:gd name="T4" fmla="*/ 414 w 414"/>
                <a:gd name="T5" fmla="*/ 207 h 207"/>
                <a:gd name="T6" fmla="*/ 0 w 414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4" h="207">
                  <a:moveTo>
                    <a:pt x="0" y="207"/>
                  </a:moveTo>
                  <a:lnTo>
                    <a:pt x="206" y="0"/>
                  </a:lnTo>
                  <a:lnTo>
                    <a:pt x="414" y="207"/>
                  </a:lnTo>
                  <a:lnTo>
                    <a:pt x="0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0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 rot="10800000">
            <a:off x="4633039" y="2363616"/>
            <a:ext cx="606323" cy="731520"/>
            <a:chOff x="347" y="3344"/>
            <a:chExt cx="586" cy="707"/>
          </a:xfrm>
          <a:solidFill>
            <a:schemeClr val="accent2"/>
          </a:solidFill>
        </p:grpSpPr>
        <p:sp>
          <p:nvSpPr>
            <p:cNvPr id="51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0800000">
              <a:off x="347" y="3466"/>
              <a:ext cx="586" cy="5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75%</a:t>
              </a:r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" y="3344"/>
              <a:ext cx="414" cy="207"/>
            </a:xfrm>
            <a:custGeom>
              <a:avLst/>
              <a:gdLst>
                <a:gd name="T0" fmla="*/ 0 w 414"/>
                <a:gd name="T1" fmla="*/ 207 h 207"/>
                <a:gd name="T2" fmla="*/ 206 w 414"/>
                <a:gd name="T3" fmla="*/ 0 h 207"/>
                <a:gd name="T4" fmla="*/ 414 w 414"/>
                <a:gd name="T5" fmla="*/ 207 h 207"/>
                <a:gd name="T6" fmla="*/ 0 w 414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4" h="207">
                  <a:moveTo>
                    <a:pt x="0" y="207"/>
                  </a:moveTo>
                  <a:lnTo>
                    <a:pt x="206" y="0"/>
                  </a:lnTo>
                  <a:lnTo>
                    <a:pt x="414" y="207"/>
                  </a:lnTo>
                  <a:lnTo>
                    <a:pt x="0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3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 rot="10800000">
            <a:off x="5792838" y="3693841"/>
            <a:ext cx="606323" cy="731520"/>
            <a:chOff x="347" y="3344"/>
            <a:chExt cx="586" cy="707"/>
          </a:xfrm>
          <a:solidFill>
            <a:schemeClr val="accent1"/>
          </a:solidFill>
        </p:grpSpPr>
        <p:sp>
          <p:nvSpPr>
            <p:cNvPr id="54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0800000">
              <a:off x="347" y="3466"/>
              <a:ext cx="586" cy="5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32%</a:t>
              </a:r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" y="3344"/>
              <a:ext cx="414" cy="207"/>
            </a:xfrm>
            <a:custGeom>
              <a:avLst/>
              <a:gdLst>
                <a:gd name="T0" fmla="*/ 0 w 414"/>
                <a:gd name="T1" fmla="*/ 207 h 207"/>
                <a:gd name="T2" fmla="*/ 206 w 414"/>
                <a:gd name="T3" fmla="*/ 0 h 207"/>
                <a:gd name="T4" fmla="*/ 414 w 414"/>
                <a:gd name="T5" fmla="*/ 207 h 207"/>
                <a:gd name="T6" fmla="*/ 0 w 414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4" h="207">
                  <a:moveTo>
                    <a:pt x="0" y="207"/>
                  </a:moveTo>
                  <a:lnTo>
                    <a:pt x="206" y="0"/>
                  </a:lnTo>
                  <a:lnTo>
                    <a:pt x="414" y="207"/>
                  </a:lnTo>
                  <a:lnTo>
                    <a:pt x="0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6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 rot="10800000">
            <a:off x="6744591" y="2908521"/>
            <a:ext cx="606323" cy="731520"/>
            <a:chOff x="347" y="3344"/>
            <a:chExt cx="586" cy="707"/>
          </a:xfrm>
          <a:solidFill>
            <a:schemeClr val="accent5"/>
          </a:solidFill>
        </p:grpSpPr>
        <p:sp>
          <p:nvSpPr>
            <p:cNvPr id="57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0800000">
              <a:off x="347" y="3466"/>
              <a:ext cx="586" cy="5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41%</a:t>
              </a:r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" y="3344"/>
              <a:ext cx="414" cy="207"/>
            </a:xfrm>
            <a:custGeom>
              <a:avLst/>
              <a:gdLst>
                <a:gd name="T0" fmla="*/ 0 w 414"/>
                <a:gd name="T1" fmla="*/ 207 h 207"/>
                <a:gd name="T2" fmla="*/ 206 w 414"/>
                <a:gd name="T3" fmla="*/ 0 h 207"/>
                <a:gd name="T4" fmla="*/ 414 w 414"/>
                <a:gd name="T5" fmla="*/ 207 h 207"/>
                <a:gd name="T6" fmla="*/ 0 w 414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4" h="207">
                  <a:moveTo>
                    <a:pt x="0" y="207"/>
                  </a:moveTo>
                  <a:lnTo>
                    <a:pt x="206" y="0"/>
                  </a:lnTo>
                  <a:lnTo>
                    <a:pt x="414" y="207"/>
                  </a:lnTo>
                  <a:lnTo>
                    <a:pt x="0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9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 rot="10800000">
            <a:off x="7936318" y="3861500"/>
            <a:ext cx="606323" cy="731520"/>
            <a:chOff x="347" y="3344"/>
            <a:chExt cx="586" cy="707"/>
          </a:xfrm>
          <a:solidFill>
            <a:schemeClr val="accent4"/>
          </a:solidFill>
        </p:grpSpPr>
        <p:sp>
          <p:nvSpPr>
            <p:cNvPr id="60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0800000">
              <a:off x="347" y="3466"/>
              <a:ext cx="586" cy="5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25%</a:t>
              </a:r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" y="3344"/>
              <a:ext cx="414" cy="207"/>
            </a:xfrm>
            <a:custGeom>
              <a:avLst/>
              <a:gdLst>
                <a:gd name="T0" fmla="*/ 0 w 414"/>
                <a:gd name="T1" fmla="*/ 207 h 207"/>
                <a:gd name="T2" fmla="*/ 206 w 414"/>
                <a:gd name="T3" fmla="*/ 0 h 207"/>
                <a:gd name="T4" fmla="*/ 414 w 414"/>
                <a:gd name="T5" fmla="*/ 207 h 207"/>
                <a:gd name="T6" fmla="*/ 0 w 414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4" h="207">
                  <a:moveTo>
                    <a:pt x="0" y="207"/>
                  </a:moveTo>
                  <a:lnTo>
                    <a:pt x="206" y="0"/>
                  </a:lnTo>
                  <a:lnTo>
                    <a:pt x="414" y="207"/>
                  </a:lnTo>
                  <a:lnTo>
                    <a:pt x="0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 rot="10800000">
            <a:off x="9000758" y="3100798"/>
            <a:ext cx="606323" cy="731520"/>
            <a:chOff x="347" y="3344"/>
            <a:chExt cx="586" cy="707"/>
          </a:xfrm>
          <a:solidFill>
            <a:schemeClr val="accent2"/>
          </a:solidFill>
        </p:grpSpPr>
        <p:sp>
          <p:nvSpPr>
            <p:cNvPr id="63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0800000">
              <a:off x="347" y="3466"/>
              <a:ext cx="586" cy="5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43%</a:t>
              </a:r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" y="3344"/>
              <a:ext cx="414" cy="207"/>
            </a:xfrm>
            <a:custGeom>
              <a:avLst/>
              <a:gdLst>
                <a:gd name="T0" fmla="*/ 0 w 414"/>
                <a:gd name="T1" fmla="*/ 207 h 207"/>
                <a:gd name="T2" fmla="*/ 206 w 414"/>
                <a:gd name="T3" fmla="*/ 0 h 207"/>
                <a:gd name="T4" fmla="*/ 414 w 414"/>
                <a:gd name="T5" fmla="*/ 207 h 207"/>
                <a:gd name="T6" fmla="*/ 0 w 414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4" h="207">
                  <a:moveTo>
                    <a:pt x="0" y="207"/>
                  </a:moveTo>
                  <a:lnTo>
                    <a:pt x="206" y="0"/>
                  </a:lnTo>
                  <a:lnTo>
                    <a:pt x="414" y="207"/>
                  </a:lnTo>
                  <a:lnTo>
                    <a:pt x="0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 rot="10800000">
            <a:off x="10135995" y="4036112"/>
            <a:ext cx="606323" cy="731520"/>
            <a:chOff x="347" y="3344"/>
            <a:chExt cx="586" cy="707"/>
          </a:xfrm>
          <a:solidFill>
            <a:schemeClr val="accent1"/>
          </a:solidFill>
        </p:grpSpPr>
        <p:sp>
          <p:nvSpPr>
            <p:cNvPr id="66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0800000">
              <a:off x="347" y="3466"/>
              <a:ext cx="586" cy="5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23%</a:t>
              </a:r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" y="3344"/>
              <a:ext cx="414" cy="207"/>
            </a:xfrm>
            <a:custGeom>
              <a:avLst/>
              <a:gdLst>
                <a:gd name="T0" fmla="*/ 0 w 414"/>
                <a:gd name="T1" fmla="*/ 207 h 207"/>
                <a:gd name="T2" fmla="*/ 206 w 414"/>
                <a:gd name="T3" fmla="*/ 0 h 207"/>
                <a:gd name="T4" fmla="*/ 414 w 414"/>
                <a:gd name="T5" fmla="*/ 207 h 207"/>
                <a:gd name="T6" fmla="*/ 0 w 414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4" h="207">
                  <a:moveTo>
                    <a:pt x="0" y="207"/>
                  </a:moveTo>
                  <a:lnTo>
                    <a:pt x="206" y="0"/>
                  </a:lnTo>
                  <a:lnTo>
                    <a:pt x="414" y="207"/>
                  </a:lnTo>
                  <a:lnTo>
                    <a:pt x="0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0" name="出自【趣你的PPT】(微信:qunideppt)：最优质的PPT资源库"/>
          <p:cNvSpPr txBox="1"/>
          <p:nvPr/>
        </p:nvSpPr>
        <p:spPr>
          <a:xfrm>
            <a:off x="5533474" y="678517"/>
            <a:ext cx="2498834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5533474" y="999058"/>
            <a:ext cx="3748840" cy="9314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932962">
              <a:lnSpc>
                <a:spcPct val="150000"/>
              </a:lnSpc>
              <a:defRPr/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</a:p>
        </p:txBody>
      </p:sp>
    </p:spTree>
    <p:extLst>
      <p:ext uri="{BB962C8B-B14F-4D97-AF65-F5344CB8AC3E}">
        <p14:creationId xmlns:p14="http://schemas.microsoft.com/office/powerpoint/2010/main" val="340063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23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优秀项目展示</a:t>
              </a:r>
            </a:p>
          </p:txBody>
        </p:sp>
      </p:grpSp>
      <p:sp>
        <p:nvSpPr>
          <p:cNvPr id="2" name="出自【趣你的PPT】(微信:qunideppt)：最优质的PPT资源库"/>
          <p:cNvSpPr/>
          <p:nvPr/>
        </p:nvSpPr>
        <p:spPr>
          <a:xfrm>
            <a:off x="4629885" y="1917001"/>
            <a:ext cx="2932232" cy="293223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4592001" y="5143652"/>
            <a:ext cx="3008000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2311295" y="2295362"/>
            <a:ext cx="2175510" cy="217551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230010" y="4697119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7705197" y="2295362"/>
            <a:ext cx="2175510" cy="217551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7623912" y="4697119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651344" y="2607982"/>
            <a:ext cx="1550271" cy="1550271"/>
          </a:xfrm>
          <a:prstGeom prst="rect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9990385" y="2607982"/>
            <a:ext cx="1550271" cy="1550271"/>
          </a:xfrm>
          <a:prstGeom prst="rect">
            <a:avLst/>
          </a:pr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10079111" y="4322187"/>
            <a:ext cx="1372819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Box 13"/>
          <p:cNvSpPr txBox="1"/>
          <p:nvPr/>
        </p:nvSpPr>
        <p:spPr>
          <a:xfrm>
            <a:off x="550185" y="4549387"/>
            <a:ext cx="170627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740072" y="4230531"/>
            <a:ext cx="1372819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2258002" y="4975230"/>
            <a:ext cx="2333999" cy="5213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932962">
              <a:lnSpc>
                <a:spcPct val="150000"/>
              </a:lnSpc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</a:t>
            </a:r>
            <a:endParaRPr lang="en-US" altLang="zh-CN" sz="1200" dirty="0"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algn="ctr" defTabSz="932962">
              <a:lnSpc>
                <a:spcPct val="150000"/>
              </a:lnSpc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</a:t>
            </a:r>
          </a:p>
        </p:txBody>
      </p:sp>
      <p:sp>
        <p:nvSpPr>
          <p:cNvPr id="31" name="TextBox 13"/>
          <p:cNvSpPr txBox="1"/>
          <p:nvPr/>
        </p:nvSpPr>
        <p:spPr>
          <a:xfrm>
            <a:off x="4929001" y="5496591"/>
            <a:ext cx="2333999" cy="5213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932962">
              <a:lnSpc>
                <a:spcPct val="150000"/>
              </a:lnSpc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</a:t>
            </a:r>
            <a:endParaRPr lang="en-US" altLang="zh-CN" sz="1200" dirty="0"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algn="ctr" defTabSz="932962">
              <a:lnSpc>
                <a:spcPct val="150000"/>
              </a:lnSpc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</a:t>
            </a:r>
          </a:p>
        </p:txBody>
      </p:sp>
      <p:sp>
        <p:nvSpPr>
          <p:cNvPr id="32" name="TextBox 13"/>
          <p:cNvSpPr txBox="1"/>
          <p:nvPr/>
        </p:nvSpPr>
        <p:spPr>
          <a:xfrm>
            <a:off x="7627993" y="4992585"/>
            <a:ext cx="2333999" cy="5213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932962">
              <a:lnSpc>
                <a:spcPct val="150000"/>
              </a:lnSpc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</a:t>
            </a:r>
            <a:endParaRPr lang="en-US" altLang="zh-CN" sz="1200" dirty="0"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algn="ctr" defTabSz="932962">
              <a:lnSpc>
                <a:spcPct val="150000"/>
              </a:lnSpc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</a:t>
            </a:r>
          </a:p>
        </p:txBody>
      </p:sp>
      <p:sp>
        <p:nvSpPr>
          <p:cNvPr id="33" name="TextBox 13"/>
          <p:cNvSpPr txBox="1"/>
          <p:nvPr/>
        </p:nvSpPr>
        <p:spPr>
          <a:xfrm>
            <a:off x="9912385" y="4623253"/>
            <a:ext cx="1706270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9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161290" y="315913"/>
            <a:ext cx="3397647" cy="523220"/>
            <a:chOff x="161290" y="315913"/>
            <a:chExt cx="3397647" cy="523220"/>
          </a:xfrm>
        </p:grpSpPr>
        <p:sp>
          <p:nvSpPr>
            <p:cNvPr id="36" name="出自【趣你的PPT】(微信:qunideppt)：最优质的PPT资源库"/>
            <p:cNvSpPr/>
            <p:nvPr/>
          </p:nvSpPr>
          <p:spPr bwMode="auto">
            <a:xfrm>
              <a:off x="702949" y="400200"/>
              <a:ext cx="384171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 bwMode="auto">
            <a:xfrm>
              <a:off x="442857" y="400200"/>
              <a:ext cx="386558" cy="354647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chemeClr val="tx1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 bwMode="auto">
            <a:xfrm>
              <a:off x="161290" y="400200"/>
              <a:ext cx="384172" cy="354647"/>
            </a:xfrm>
            <a:prstGeom prst="chevron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4A94A8"/>
                </a:solidFill>
              </a:endParaRPr>
            </a:p>
          </p:txBody>
        </p:sp>
        <p:sp>
          <p:nvSpPr>
            <p:cNvPr id="3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19835" y="315913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优秀项目展示</a:t>
              </a:r>
            </a:p>
          </p:txBody>
        </p:sp>
      </p:grpSp>
      <p:sp>
        <p:nvSpPr>
          <p:cNvPr id="16" name="出自【趣你的PPT】(微信:qunideppt)：最优质的PPT资源库"/>
          <p:cNvSpPr/>
          <p:nvPr/>
        </p:nvSpPr>
        <p:spPr>
          <a:xfrm>
            <a:off x="-1" y="1384196"/>
            <a:ext cx="2478696" cy="2397590"/>
          </a:xfrm>
          <a:prstGeom prst="rect">
            <a:avLst/>
          </a:prstGeom>
          <a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-2" y="3781786"/>
            <a:ext cx="2478696" cy="239759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4875759" y="1384196"/>
            <a:ext cx="2438747" cy="2397590"/>
          </a:xfrm>
          <a:prstGeom prst="rect">
            <a:avLst/>
          </a:prstGeom>
          <a:blipFill>
            <a:blip r:embed="rId4" cstate="screen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877495" y="3781786"/>
            <a:ext cx="2438747" cy="23975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7314506" y="1384196"/>
            <a:ext cx="2438747" cy="239759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7314505" y="3781786"/>
            <a:ext cx="2438747" cy="2397590"/>
          </a:xfrm>
          <a:prstGeom prst="rect">
            <a:avLst/>
          </a:prstGeom>
          <a:blipFill>
            <a:blip r:embed="rId6" cstate="screen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9753253" y="1384196"/>
            <a:ext cx="2438747" cy="2397590"/>
          </a:xfrm>
          <a:prstGeom prst="rect">
            <a:avLst/>
          </a:prstGeom>
          <a:blipFill>
            <a:blip r:embed="rId8" cstate="screen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9753252" y="3781786"/>
            <a:ext cx="2438747" cy="239759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2447030" y="1384196"/>
            <a:ext cx="2438747" cy="23975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2447029" y="3781786"/>
            <a:ext cx="2438747" cy="2397590"/>
          </a:xfrm>
          <a:prstGeom prst="rect">
            <a:avLst/>
          </a:prstGeom>
          <a:blipFill>
            <a:blip r:embed="rId10" cstate="screen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41" name="出自【趣你的PPT】(微信:qunideppt)：最优质的PPT资源库"/>
          <p:cNvSpPr>
            <a:spLocks noChangeAspect="1"/>
          </p:cNvSpPr>
          <p:nvPr/>
        </p:nvSpPr>
        <p:spPr>
          <a:xfrm flipV="1">
            <a:off x="2447763" y="1385001"/>
            <a:ext cx="457200" cy="457200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出自【趣你的PPT】(微信:qunideppt)：最优质的PPT资源库"/>
          <p:cNvSpPr>
            <a:spLocks noChangeAspect="1"/>
          </p:cNvSpPr>
          <p:nvPr/>
        </p:nvSpPr>
        <p:spPr>
          <a:xfrm flipV="1">
            <a:off x="7321453" y="1385001"/>
            <a:ext cx="457200" cy="4572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出自【趣你的PPT】(微信:qunideppt)：最优质的PPT资源库"/>
          <p:cNvSpPr>
            <a:spLocks noChangeAspect="1"/>
          </p:cNvSpPr>
          <p:nvPr/>
        </p:nvSpPr>
        <p:spPr>
          <a:xfrm flipV="1">
            <a:off x="6498" y="3781786"/>
            <a:ext cx="457200" cy="457200"/>
          </a:xfrm>
          <a:prstGeom prst="rtTriangl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出自【趣你的PPT】(微信:qunideppt)：最优质的PPT资源库"/>
          <p:cNvSpPr>
            <a:spLocks noChangeAspect="1"/>
          </p:cNvSpPr>
          <p:nvPr/>
        </p:nvSpPr>
        <p:spPr>
          <a:xfrm flipV="1">
            <a:off x="4885776" y="3781786"/>
            <a:ext cx="457200" cy="4572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出自【趣你的PPT】(微信:qunideppt)：最优质的PPT资源库"/>
          <p:cNvSpPr>
            <a:spLocks noChangeAspect="1"/>
          </p:cNvSpPr>
          <p:nvPr/>
        </p:nvSpPr>
        <p:spPr>
          <a:xfrm flipV="1">
            <a:off x="9740161" y="3781894"/>
            <a:ext cx="457200" cy="457200"/>
          </a:xfrm>
          <a:prstGeom prst="rtTriangl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5448834" y="3992024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592180" y="3992024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7886713" y="1616712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10325460" y="3992024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出自【趣你的PPT】(微信:qunideppt)：最优质的PPT资源库"/>
          <p:cNvSpPr txBox="1"/>
          <p:nvPr/>
        </p:nvSpPr>
        <p:spPr>
          <a:xfrm>
            <a:off x="3019237" y="1616712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TextBox 13"/>
          <p:cNvSpPr txBox="1"/>
          <p:nvPr/>
        </p:nvSpPr>
        <p:spPr>
          <a:xfrm>
            <a:off x="9962607" y="4449332"/>
            <a:ext cx="2020036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TextBox 13"/>
          <p:cNvSpPr txBox="1"/>
          <p:nvPr/>
        </p:nvSpPr>
        <p:spPr>
          <a:xfrm>
            <a:off x="7523861" y="2025635"/>
            <a:ext cx="2020036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TextBox 13"/>
          <p:cNvSpPr txBox="1"/>
          <p:nvPr/>
        </p:nvSpPr>
        <p:spPr>
          <a:xfrm>
            <a:off x="5085113" y="4458189"/>
            <a:ext cx="2020036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TextBox 13"/>
          <p:cNvSpPr txBox="1"/>
          <p:nvPr/>
        </p:nvSpPr>
        <p:spPr>
          <a:xfrm>
            <a:off x="2683041" y="2024779"/>
            <a:ext cx="2020036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TextBox 13"/>
          <p:cNvSpPr txBox="1"/>
          <p:nvPr/>
        </p:nvSpPr>
        <p:spPr>
          <a:xfrm>
            <a:off x="235098" y="4432681"/>
            <a:ext cx="2020036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644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自定义 17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A5A5A5"/>
      </a:accent1>
      <a:accent2>
        <a:srgbClr val="595959"/>
      </a:accent2>
      <a:accent3>
        <a:srgbClr val="262626"/>
      </a:accent3>
      <a:accent4>
        <a:srgbClr val="A5A5A5"/>
      </a:accent4>
      <a:accent5>
        <a:srgbClr val="595959"/>
      </a:accent5>
      <a:accent6>
        <a:srgbClr val="262626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bg1"/>
        </a:solidFill>
        <a:ln w="63500" cap="flat">
          <a:noFill/>
          <a:prstDash val="solid"/>
          <a:miter lim="800000"/>
          <a:headEnd/>
          <a:tailEnd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algn="ctr">
          <a:defRPr/>
        </a:defPPr>
      </a:lst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2316</Words>
  <Application>Microsoft Office PowerPoint</Application>
  <PresentationFormat>宽屏</PresentationFormat>
  <Paragraphs>334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7" baseType="lpstr">
      <vt:lpstr>Clear Sans Light</vt:lpstr>
      <vt:lpstr>Fira Sans Heavy Italic</vt:lpstr>
      <vt:lpstr>Lato Black</vt:lpstr>
      <vt:lpstr>linea-basic-10</vt:lpstr>
      <vt:lpstr>Open Sans</vt:lpstr>
      <vt:lpstr>Roboto Light</vt:lpstr>
      <vt:lpstr>Roboto Medium</vt:lpstr>
      <vt:lpstr>SF UI Display Thin</vt:lpstr>
      <vt:lpstr>等线</vt:lpstr>
      <vt:lpstr>等线 Light</vt:lpstr>
      <vt:lpstr>宋体</vt:lpstr>
      <vt:lpstr>微软雅黑</vt:lpstr>
      <vt:lpstr>Arial</vt:lpstr>
      <vt:lpstr>Calibri</vt:lpstr>
      <vt:lpstr>Calibri Light</vt:lpstr>
      <vt:lpstr>Impact</vt:lpstr>
      <vt:lpstr>Source Sans Pro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egette</dc:creator>
  <cp:lastModifiedBy>chentianping</cp:lastModifiedBy>
  <cp:revision>19</cp:revision>
  <dcterms:created xsi:type="dcterms:W3CDTF">2017-01-26T17:23:01Z</dcterms:created>
  <dcterms:modified xsi:type="dcterms:W3CDTF">2017-03-13T02:42:49Z</dcterms:modified>
</cp:coreProperties>
</file>

<file path=docProps/thumbnail.jpeg>
</file>